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4" r:id="rId3"/>
    <p:sldId id="258" r:id="rId4"/>
    <p:sldId id="259" r:id="rId5"/>
    <p:sldId id="265" r:id="rId6"/>
    <p:sldId id="266" r:id="rId7"/>
    <p:sldId id="267" r:id="rId8"/>
    <p:sldId id="269" r:id="rId9"/>
    <p:sldId id="268" r:id="rId10"/>
    <p:sldId id="260" r:id="rId11"/>
    <p:sldId id="261" r:id="rId12"/>
    <p:sldId id="262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646"/>
    <a:srgbClr val="F16550"/>
    <a:srgbClr val="FCBA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83" autoAdjust="0"/>
    <p:restoredTop sz="94660"/>
  </p:normalViewPr>
  <p:slideViewPr>
    <p:cSldViewPr snapToGrid="0">
      <p:cViewPr>
        <p:scale>
          <a:sx n="124" d="100"/>
          <a:sy n="124" d="100"/>
        </p:scale>
        <p:origin x="-360" y="-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247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20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886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137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269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23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505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317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91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422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79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2020-06-04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050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pgVqnF2-rnOxcUQ3SO4JwHUFTdiSe5t9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iusi-group.com/pdf/BeautyGAN-camera-ready_2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lan/BeautyGa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5998464" y="4456312"/>
            <a:ext cx="1694402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ko-KR" altLang="en-US" sz="2000" b="1" kern="0" dirty="0" err="1" smtClean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조박</a:t>
            </a:r>
            <a:r>
              <a:rPr lang="ko-KR" altLang="en-US" sz="2000" b="1" kern="0" dirty="0" smtClean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조</a:t>
            </a:r>
            <a:endParaRPr lang="en-US" altLang="ko-KR" sz="2000" b="1" kern="0" dirty="0">
              <a:ln w="3175">
                <a:noFill/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5876544" y="4456312"/>
            <a:ext cx="658082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2000" b="1" kern="0" dirty="0" err="1" smtClean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팀명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901582" y="1611878"/>
            <a:ext cx="4511171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000" b="1" kern="0" dirty="0" smtClean="0">
                <a:ln w="3175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화장 </a:t>
            </a:r>
            <a:r>
              <a:rPr lang="en-US" altLang="ko-KR" sz="6000" b="1" kern="0" dirty="0" smtClean="0">
                <a:ln w="3175">
                  <a:noFill/>
                </a:ln>
                <a:solidFill>
                  <a:srgbClr val="FF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AI</a:t>
            </a:r>
            <a:r>
              <a:rPr lang="en-US" altLang="ko-KR" sz="6000" b="1" kern="0" dirty="0" smtClean="0">
                <a:ln w="3175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ko-KR" altLang="en-US" sz="6000" b="1" kern="0" dirty="0" smtClean="0">
                <a:ln w="3175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학습</a:t>
            </a:r>
            <a:endParaRPr lang="en-US" altLang="ko-KR" sz="6000" b="1" kern="0" dirty="0">
              <a:ln w="3175">
                <a:noFill/>
              </a:ln>
              <a:solidFill>
                <a:prstClr val="black">
                  <a:lumMod val="75000"/>
                  <a:lumOff val="2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algn="ctr" latinLnBrk="0">
              <a:defRPr/>
            </a:pPr>
            <a:r>
              <a:rPr lang="ko-KR" altLang="en-US" sz="1400" kern="0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프로젝트 유형 </a:t>
            </a:r>
            <a:r>
              <a:rPr lang="en-US" altLang="ko-KR" sz="1400" kern="0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: D</a:t>
            </a:r>
            <a:r>
              <a:rPr lang="ko-KR" altLang="en-US" sz="1400" kern="0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형 </a:t>
            </a:r>
            <a:r>
              <a:rPr lang="en-US" altLang="ko-KR" sz="1400" kern="0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(</a:t>
            </a:r>
            <a:r>
              <a:rPr lang="ko-KR" altLang="en-US" sz="1400" kern="0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코드 </a:t>
            </a:r>
            <a:r>
              <a:rPr lang="ko-KR" altLang="en-US" sz="1400" kern="0" dirty="0" err="1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포팅</a:t>
            </a:r>
            <a:r>
              <a:rPr lang="en-US" altLang="ko-KR" sz="1400" kern="0" dirty="0" smtClean="0">
                <a:solidFill>
                  <a:prstClr val="black">
                    <a:lumMod val="50000"/>
                    <a:lumOff val="50000"/>
                  </a:prstClr>
                </a:solidFill>
              </a:rPr>
              <a:t>)</a:t>
            </a:r>
            <a:endParaRPr lang="en-US" altLang="ko-KR" sz="1400" kern="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5998464" y="5657187"/>
            <a:ext cx="3053328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US" altLang="ko-KR" sz="2000" kern="0" dirty="0" smtClean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20152060</a:t>
            </a:r>
            <a:endParaRPr lang="en-US" altLang="ko-KR" sz="2000" b="1" kern="0" dirty="0">
              <a:ln w="3175">
                <a:noFill/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5876544" y="5657187"/>
            <a:ext cx="658082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2000" b="1" kern="0" dirty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학번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9196966" y="5067480"/>
            <a:ext cx="1730692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2563"/>
            <a:r>
              <a:rPr lang="ko-KR" altLang="en-US" sz="2000" b="1" kern="0" dirty="0" smtClean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조 창 영</a:t>
            </a:r>
            <a:endParaRPr lang="en-US" altLang="ko-KR" sz="2000" b="1" kern="0" dirty="0">
              <a:ln w="3175">
                <a:noFill/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0" name="모서리가 둥근 직사각형 29"/>
          <p:cNvSpPr/>
          <p:nvPr/>
        </p:nvSpPr>
        <p:spPr>
          <a:xfrm>
            <a:off x="10513130" y="5067480"/>
            <a:ext cx="658082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2000" b="1" kern="0" dirty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이름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5998464" y="5067480"/>
            <a:ext cx="3053328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US" altLang="ko-KR" sz="2000" kern="0" dirty="0" smtClean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20153539</a:t>
            </a:r>
            <a:endParaRPr lang="en-US" altLang="ko-KR" sz="2000" b="1" kern="0" dirty="0">
              <a:ln w="3175">
                <a:noFill/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5876544" y="5067480"/>
            <a:ext cx="658082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2000" b="1" kern="0" dirty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학번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9196966" y="5657187"/>
            <a:ext cx="1730692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82563"/>
            <a:r>
              <a:rPr lang="ko-KR" altLang="en-US" sz="2000" b="1" kern="0" dirty="0" smtClean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박 준 영</a:t>
            </a:r>
            <a:endParaRPr lang="en-US" altLang="ko-KR" sz="2000" b="1" kern="0" dirty="0">
              <a:ln w="3175">
                <a:noFill/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0513130" y="5657187"/>
            <a:ext cx="658082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2000" b="1" kern="0" dirty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이름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583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70846" y="508562"/>
            <a:ext cx="5184388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kern="0" dirty="0" smtClean="0">
                <a:ln w="3175">
                  <a:noFill/>
                </a:ln>
                <a:solidFill>
                  <a:prstClr val="white"/>
                </a:solidFill>
                <a:latin typeface="+mn-ea"/>
              </a:rPr>
              <a:t>기대 효과 및 활용 방안</a:t>
            </a:r>
            <a:endParaRPr lang="en-US" altLang="ko-KR" sz="2000" b="1" kern="0" dirty="0">
              <a:ln w="3175">
                <a:noFill/>
              </a:ln>
              <a:solidFill>
                <a:prstClr val="white"/>
              </a:solidFill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0846" y="508562"/>
            <a:ext cx="548354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6</a:t>
            </a:r>
          </a:p>
        </p:txBody>
      </p:sp>
      <p:sp>
        <p:nvSpPr>
          <p:cNvPr id="3" name="순서도: 종속 처리 2"/>
          <p:cNvSpPr/>
          <p:nvPr/>
        </p:nvSpPr>
        <p:spPr>
          <a:xfrm>
            <a:off x="1121869" y="1598279"/>
            <a:ext cx="10219765" cy="4387583"/>
          </a:xfrm>
          <a:prstGeom prst="flowChartPredefinedProcess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642467" y="1921008"/>
            <a:ext cx="707116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이후 좀더 기능이 업그레이드 된 경우 해당 기술을 </a:t>
            </a:r>
            <a:r>
              <a:rPr lang="ko-KR" altLang="en-US" dirty="0" err="1" smtClean="0"/>
              <a:t>올리브영이나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err="1" smtClean="0"/>
              <a:t>이니스프리나</a:t>
            </a:r>
            <a:r>
              <a:rPr lang="ko-KR" altLang="en-US" dirty="0" smtClean="0"/>
              <a:t> 각종 화장품 관련 브랜드 등의  헬스</a:t>
            </a:r>
            <a:r>
              <a:rPr lang="en-US" altLang="ko-KR" dirty="0" smtClean="0"/>
              <a:t>&amp;</a:t>
            </a:r>
            <a:r>
              <a:rPr lang="ko-KR" altLang="en-US" dirty="0" err="1" smtClean="0"/>
              <a:t>뷰티</a:t>
            </a:r>
            <a:r>
              <a:rPr lang="ko-KR" altLang="en-US" dirty="0" smtClean="0"/>
              <a:t> 스토어에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 직접 가지 않아도 특정 상품을 고객이 사용한 경우를 예상하여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결과로 나온 이미지를 소비자가</a:t>
            </a:r>
            <a:r>
              <a:rPr lang="en-US" altLang="ko-KR" dirty="0"/>
              <a:t> </a:t>
            </a:r>
            <a:r>
              <a:rPr lang="ko-KR" altLang="en-US" dirty="0" smtClean="0"/>
              <a:t>상품 </a:t>
            </a:r>
            <a:r>
              <a:rPr lang="ko-KR" altLang="en-US" dirty="0" err="1" smtClean="0"/>
              <a:t>구입전에</a:t>
            </a:r>
            <a:r>
              <a:rPr lang="ko-KR" altLang="en-US" dirty="0" smtClean="0"/>
              <a:t> 보고 구입에 도움을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줄 수 있도록 활용한다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또한 이미지의 특징을 가져와 원본 이미지에 더하는 기술이기 때문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에 화장 뿐만 아니라 다양한 범위에서 응용이 가능하다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6852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70846" y="508562"/>
            <a:ext cx="3634454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kern="0" dirty="0" smtClean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조원 느낀 점 및 기여도</a:t>
            </a:r>
            <a:endParaRPr lang="en-US" altLang="ko-KR" sz="2000" b="1" kern="0" dirty="0">
              <a:ln w="3175">
                <a:noFill/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189597" y="1612680"/>
            <a:ext cx="8202632" cy="2152495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E7E6E6">
                  <a:lumMod val="50000"/>
                </a:srgbClr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05691" y="1612680"/>
            <a:ext cx="1683907" cy="2152495"/>
          </a:xfrm>
          <a:prstGeom prst="rect">
            <a:avLst/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dirty="0" smtClean="0">
                <a:solidFill>
                  <a:prstClr val="white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50</a:t>
            </a:r>
            <a:endParaRPr lang="ko-KR" altLang="en-US" sz="2400" dirty="0">
              <a:solidFill>
                <a:prstClr val="white"/>
              </a:solidFill>
              <a:latin typeface="야놀자 야체 R" panose="02020603020101020101" pitchFamily="18" charset="-127"/>
              <a:ea typeface="야놀자 야체 R" panose="0202060302010102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23652" y="4172430"/>
            <a:ext cx="1683907" cy="2282158"/>
          </a:xfrm>
          <a:prstGeom prst="rect">
            <a:avLst/>
          </a:prstGeom>
          <a:solidFill>
            <a:srgbClr val="24BE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dirty="0" smtClean="0">
                <a:solidFill>
                  <a:prstClr val="white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50</a:t>
            </a:r>
            <a:endParaRPr lang="ko-KR" altLang="en-US" sz="2400" dirty="0">
              <a:solidFill>
                <a:prstClr val="white"/>
              </a:solidFill>
              <a:latin typeface="야놀자 야체 R" panose="02020603020101020101" pitchFamily="18" charset="-127"/>
              <a:ea typeface="야놀자 야체 R" panose="0202060302010102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207558" y="4172430"/>
            <a:ext cx="8202632" cy="2282158"/>
          </a:xfrm>
          <a:prstGeom prst="rect">
            <a:avLst/>
          </a:prstGeom>
          <a:solidFill>
            <a:schemeClr val="bg1"/>
          </a:solidFill>
          <a:ln w="9525">
            <a:solidFill>
              <a:srgbClr val="24BEC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E7E6E6">
                  <a:lumMod val="50000"/>
                </a:srgbClr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0392229" y="1612680"/>
            <a:ext cx="1296000" cy="2128591"/>
          </a:xfrm>
          <a:prstGeom prst="rect">
            <a:avLst/>
          </a:prstGeom>
          <a:solidFill>
            <a:srgbClr val="F16655"/>
          </a:solidFill>
          <a:ln w="158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1100" dirty="0">
              <a:solidFill>
                <a:srgbClr val="E7E6E6">
                  <a:lumMod val="50000"/>
                </a:srgbClr>
              </a:solidFill>
            </a:endParaRPr>
          </a:p>
        </p:txBody>
      </p:sp>
      <p:sp>
        <p:nvSpPr>
          <p:cNvPr id="90" name="직사각형 89"/>
          <p:cNvSpPr/>
          <p:nvPr/>
        </p:nvSpPr>
        <p:spPr>
          <a:xfrm>
            <a:off x="10398165" y="4166598"/>
            <a:ext cx="1296000" cy="2256814"/>
          </a:xfrm>
          <a:prstGeom prst="rect">
            <a:avLst/>
          </a:prstGeom>
          <a:solidFill>
            <a:srgbClr val="24BECA"/>
          </a:solidFill>
          <a:ln w="158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1100" dirty="0">
              <a:solidFill>
                <a:srgbClr val="E7E6E6">
                  <a:lumMod val="50000"/>
                </a:srgb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9768" y="1206144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기여도 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881602" y="1189205"/>
            <a:ext cx="4195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역할 분담 및 </a:t>
            </a:r>
            <a:r>
              <a:rPr lang="ko-KR" altLang="en-US" dirty="0" err="1" smtClean="0"/>
              <a:t>느낀점</a:t>
            </a:r>
            <a:endParaRPr lang="ko-KR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2229" y="4440496"/>
            <a:ext cx="1301936" cy="1739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 descr="C:\Users\joony\OneDrive\Desktop\169박준영 여권명함멜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2230" y="1767328"/>
            <a:ext cx="1301936" cy="1756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03499" y="1687843"/>
            <a:ext cx="38699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코드 </a:t>
            </a:r>
            <a:r>
              <a:rPr lang="ko-KR" altLang="en-US" sz="1200" dirty="0" err="1" smtClean="0"/>
              <a:t>포팅</a:t>
            </a:r>
            <a:r>
              <a:rPr lang="ko-KR" altLang="en-US" sz="1200" dirty="0" smtClean="0"/>
              <a:t> 및 오류해결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프로젝트 구조 파악</a:t>
            </a:r>
            <a:r>
              <a:rPr lang="en-US" altLang="ko-KR" sz="1200" dirty="0" smtClean="0"/>
              <a:t>, PPT </a:t>
            </a:r>
            <a:r>
              <a:rPr lang="ko-KR" altLang="en-US" sz="1200" dirty="0" smtClean="0"/>
              <a:t>작성</a:t>
            </a:r>
            <a:endParaRPr lang="ko-KR" altLang="en-US" sz="1200" dirty="0"/>
          </a:p>
        </p:txBody>
      </p:sp>
      <p:sp>
        <p:nvSpPr>
          <p:cNvPr id="65" name="TextBox 64"/>
          <p:cNvSpPr txBox="1"/>
          <p:nvPr/>
        </p:nvSpPr>
        <p:spPr>
          <a:xfrm>
            <a:off x="2303499" y="4255830"/>
            <a:ext cx="48029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자료 수집 및 보고서 작성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세부 소스 코드 내용 파악</a:t>
            </a:r>
            <a:r>
              <a:rPr lang="en-US" altLang="ko-KR" sz="1200" dirty="0" smtClean="0"/>
              <a:t>, PPT</a:t>
            </a:r>
            <a:r>
              <a:rPr lang="ko-KR" altLang="en-US" sz="1200" dirty="0" smtClean="0"/>
              <a:t>작성 보조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2395707" y="2082373"/>
            <a:ext cx="7785638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단순히 완전한 참조 소스를 가지고 </a:t>
            </a:r>
            <a:r>
              <a:rPr lang="ko-KR" altLang="en-US" sz="800" dirty="0" err="1"/>
              <a:t>포팅하는</a:t>
            </a:r>
            <a:r>
              <a:rPr lang="ko-KR" altLang="en-US" sz="800" dirty="0"/>
              <a:t> 프로젝트였지만 이미 완성된 소스임에도 자신의 개발환경에 실행이 되지 않아 많은 답답함을 느꼈습니다</a:t>
            </a:r>
            <a:r>
              <a:rPr lang="en-US" altLang="ko-KR" sz="800" dirty="0"/>
              <a:t>. </a:t>
            </a:r>
            <a:r>
              <a:rPr lang="ko-KR" altLang="en-US" sz="800" dirty="0"/>
              <a:t>하지만 </a:t>
            </a:r>
            <a:r>
              <a:rPr lang="ko-KR" altLang="en-US" sz="800" dirty="0" err="1"/>
              <a:t>길헙과</a:t>
            </a:r>
            <a:r>
              <a:rPr lang="ko-KR" altLang="en-US" sz="800" dirty="0"/>
              <a:t> </a:t>
            </a:r>
            <a:r>
              <a:rPr lang="ko-KR" altLang="en-US" sz="800" dirty="0" err="1"/>
              <a:t>스택오버플로우</a:t>
            </a:r>
            <a:r>
              <a:rPr lang="ko-KR" altLang="en-US" sz="800" dirty="0"/>
              <a:t> 등의 사이트를 참조하여 오류를 명확하게 인지하고 개발자들의 논문과 </a:t>
            </a:r>
            <a:r>
              <a:rPr lang="ko-KR" altLang="en-US" sz="800" dirty="0" err="1"/>
              <a:t>레포트를</a:t>
            </a:r>
            <a:r>
              <a:rPr lang="ko-KR" altLang="en-US" sz="800" dirty="0"/>
              <a:t> 통하여 참조 소스 코드의 흐름을 이해하는 과정을 통하여 조금이지만 소스 코드를 좀 더 단계별로</a:t>
            </a:r>
            <a:r>
              <a:rPr lang="en-US" altLang="ko-KR" sz="800" dirty="0"/>
              <a:t>, </a:t>
            </a:r>
            <a:r>
              <a:rPr lang="ko-KR" altLang="en-US" sz="800" dirty="0" err="1"/>
              <a:t>구조별로</a:t>
            </a:r>
            <a:r>
              <a:rPr lang="ko-KR" altLang="en-US" sz="800" dirty="0"/>
              <a:t> 볼 수 있는 안목을 기른 것 같습니다</a:t>
            </a:r>
            <a:r>
              <a:rPr lang="en-US" altLang="ko-KR" sz="800" dirty="0"/>
              <a:t>. </a:t>
            </a:r>
            <a:r>
              <a:rPr lang="ko-KR" altLang="en-US" sz="800" dirty="0"/>
              <a:t>다른 </a:t>
            </a:r>
            <a:r>
              <a:rPr lang="en-US" altLang="ko-KR" sz="800" dirty="0"/>
              <a:t>C++</a:t>
            </a:r>
            <a:r>
              <a:rPr lang="ko-KR" altLang="en-US" sz="800" dirty="0"/>
              <a:t>이나 자바</a:t>
            </a:r>
            <a:r>
              <a:rPr lang="en-US" altLang="ko-KR" sz="800" dirty="0"/>
              <a:t>, </a:t>
            </a:r>
            <a:r>
              <a:rPr lang="ko-KR" altLang="en-US" sz="800" dirty="0"/>
              <a:t>웹 프로그래밍 등과 같은 과목의 경우 보통 자신이 완전히 프로그래밍 하여 새로운 것을 창작하는 프로젝트를 많이 하였는데 해당 수업에서의 프로젝트를 통해 다른 개발자들의 여러 가지 형태의 프로젝트를 접하면서 어떤 코딩이 좀 더 좋은 코딩인지 다시금 생각하게 되었습니다</a:t>
            </a:r>
            <a:r>
              <a:rPr lang="en-US" altLang="ko-KR" sz="800" dirty="0"/>
              <a:t>. </a:t>
            </a:r>
            <a:r>
              <a:rPr lang="ko-KR" altLang="en-US" sz="800" dirty="0"/>
              <a:t>앞으로의 코딩에 있어서는 사용자인 자신 뿐 아니라 다른 사람들이 사용했을 경우에도 바로 알아 볼 수 있도록 </a:t>
            </a:r>
            <a:r>
              <a:rPr lang="ko-KR" altLang="en-US" sz="800" dirty="0" err="1"/>
              <a:t>코딩하는</a:t>
            </a:r>
            <a:r>
              <a:rPr lang="ko-KR" altLang="en-US" sz="800" dirty="0"/>
              <a:t> 것이 중요할 것이라고 느꼈습니다</a:t>
            </a:r>
            <a:r>
              <a:rPr lang="en-US" altLang="ko-KR" sz="800" dirty="0"/>
              <a:t>. </a:t>
            </a:r>
            <a:r>
              <a:rPr lang="ko-KR" altLang="en-US" sz="800" dirty="0"/>
              <a:t>또한 이번 참조 소스 코드를 해석하면서 느낀 점이 “</a:t>
            </a:r>
            <a:r>
              <a:rPr lang="ko-KR" altLang="en-US" sz="800" dirty="0" err="1"/>
              <a:t>딥러닝은</a:t>
            </a:r>
            <a:r>
              <a:rPr lang="ko-KR" altLang="en-US" sz="800" dirty="0"/>
              <a:t> 정말 어느 분야에던 적용할 수 있겠구나</a:t>
            </a:r>
            <a:r>
              <a:rPr lang="en-US" altLang="ko-KR" sz="800" dirty="0"/>
              <a:t>.“ </a:t>
            </a:r>
            <a:r>
              <a:rPr lang="ko-KR" altLang="en-US" sz="800" dirty="0"/>
              <a:t>라는 것입니다</a:t>
            </a:r>
            <a:r>
              <a:rPr lang="en-US" altLang="ko-KR" sz="800" dirty="0"/>
              <a:t>. </a:t>
            </a:r>
            <a:r>
              <a:rPr lang="ko-KR" altLang="en-US" sz="800" dirty="0"/>
              <a:t>해당 참조 소스 이외에도 여러 소스 코드가 여러 사이트에 공유되어 있기에 다른 참조 소스들 또한 </a:t>
            </a:r>
            <a:r>
              <a:rPr lang="ko-KR" altLang="en-US" sz="800" dirty="0" err="1"/>
              <a:t>여러개</a:t>
            </a:r>
            <a:r>
              <a:rPr lang="ko-KR" altLang="en-US" sz="800" dirty="0"/>
              <a:t> 보았는데 각기 다른 주제와 다양한 모델들로 정말 여러 분야에서 응용하여 사용하는 것들을 보며 감탄하였습니다</a:t>
            </a:r>
            <a:r>
              <a:rPr lang="en-US" altLang="ko-KR" sz="800" dirty="0"/>
              <a:t>. 4</a:t>
            </a:r>
            <a:r>
              <a:rPr lang="ko-KR" altLang="en-US" sz="800" dirty="0"/>
              <a:t>학년인 지금 웹 개발 방향으로 나아가고자 생각하고 있었는데 인공지능을 웹 개발에 적용시켜서 각 플랫폼의 목적에 따른 구성과 사용자 수 등의 데이터를 통하여 </a:t>
            </a:r>
            <a:r>
              <a:rPr lang="en-US" altLang="ko-KR" sz="800" dirty="0"/>
              <a:t>AI</a:t>
            </a:r>
            <a:r>
              <a:rPr lang="ko-KR" altLang="en-US" sz="800" dirty="0"/>
              <a:t>사이트 제작</a:t>
            </a:r>
            <a:r>
              <a:rPr lang="en-US" altLang="ko-KR" sz="800" dirty="0"/>
              <a:t>(</a:t>
            </a:r>
            <a:r>
              <a:rPr lang="ko-KR" altLang="en-US" sz="800" dirty="0"/>
              <a:t>가정 </a:t>
            </a:r>
            <a:r>
              <a:rPr lang="en-US" altLang="ko-KR" sz="800" dirty="0"/>
              <a:t>)</a:t>
            </a:r>
            <a:r>
              <a:rPr lang="ko-KR" altLang="en-US" sz="800" dirty="0"/>
              <a:t>고객이 직접 배치하거나 디자인 하지 않아도 </a:t>
            </a:r>
            <a:r>
              <a:rPr lang="en-US" altLang="ko-KR" sz="800" dirty="0"/>
              <a:t>AI </a:t>
            </a:r>
            <a:r>
              <a:rPr lang="ko-KR" altLang="en-US" sz="800" dirty="0"/>
              <a:t>가 스스로 완벽하게 사이트 구성을 잡고 관련 메타데이터나 기능들을 실행할 수 있을 것 같다는 생각이 들었습니다</a:t>
            </a:r>
            <a:r>
              <a:rPr lang="en-US" altLang="ko-KR" sz="800" dirty="0"/>
              <a:t>.</a:t>
            </a:r>
            <a:endParaRPr lang="ko-KR" altLang="en-US" sz="800" dirty="0"/>
          </a:p>
          <a:p>
            <a:endParaRPr lang="ko-KR" altLang="en-US" sz="500" dirty="0"/>
          </a:p>
        </p:txBody>
      </p:sp>
      <p:sp>
        <p:nvSpPr>
          <p:cNvPr id="67" name="TextBox 66"/>
          <p:cNvSpPr txBox="1"/>
          <p:nvPr/>
        </p:nvSpPr>
        <p:spPr>
          <a:xfrm>
            <a:off x="2395707" y="4724400"/>
            <a:ext cx="77856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/>
              <a:t>딥러닝</a:t>
            </a:r>
            <a:r>
              <a:rPr lang="ko-KR" altLang="en-US" sz="800" dirty="0"/>
              <a:t> 프로그래밍을 통하여 </a:t>
            </a:r>
            <a:r>
              <a:rPr lang="en-US" altLang="ko-KR" sz="800" dirty="0"/>
              <a:t>C</a:t>
            </a:r>
            <a:r>
              <a:rPr lang="ko-KR" altLang="en-US" sz="800" dirty="0"/>
              <a:t>언어 외의 언어를 사용해 보게 되었습니다</a:t>
            </a:r>
            <a:r>
              <a:rPr lang="en-US" altLang="ko-KR" sz="800" dirty="0"/>
              <a:t>. </a:t>
            </a:r>
            <a:r>
              <a:rPr lang="ko-KR" altLang="en-US" sz="800" dirty="0"/>
              <a:t>아직도 사용하는 과정에 있어서 어려움이 있지만 프로젝트를 통하여 많은 양의 소스 코드를 보며 공부 하면서 조금씩 알아가는 것 같습니다</a:t>
            </a:r>
            <a:r>
              <a:rPr lang="en-US" altLang="ko-KR" sz="800" dirty="0"/>
              <a:t>. </a:t>
            </a:r>
            <a:r>
              <a:rPr lang="ko-KR" altLang="en-US" sz="800" dirty="0"/>
              <a:t>저희 조는 </a:t>
            </a:r>
            <a:r>
              <a:rPr lang="en-US" altLang="ko-KR" sz="800" dirty="0"/>
              <a:t>D</a:t>
            </a:r>
            <a:r>
              <a:rPr lang="ko-KR" altLang="en-US" sz="800" dirty="0"/>
              <a:t>형 코드 </a:t>
            </a:r>
            <a:r>
              <a:rPr lang="ko-KR" altLang="en-US" sz="800" dirty="0" err="1"/>
              <a:t>포팅으로</a:t>
            </a:r>
            <a:r>
              <a:rPr lang="ko-KR" altLang="en-US" sz="800" dirty="0"/>
              <a:t> 하는 프로젝트이지만 참조 소스를 받아 실행하는데 있어서 어려움을 느꼈습니다</a:t>
            </a:r>
            <a:r>
              <a:rPr lang="en-US" altLang="ko-KR" sz="800" dirty="0"/>
              <a:t>. </a:t>
            </a:r>
            <a:r>
              <a:rPr lang="ko-KR" altLang="en-US" sz="800" dirty="0"/>
              <a:t>하지만 여러 사이트들과 영상들을 통하여 잘 못된 부분들을 찾아 고쳐 나갈 수 있었습니다</a:t>
            </a:r>
            <a:r>
              <a:rPr lang="en-US" altLang="ko-KR" sz="800" dirty="0"/>
              <a:t>. </a:t>
            </a:r>
            <a:r>
              <a:rPr lang="ko-KR" altLang="en-US" sz="800" dirty="0"/>
              <a:t>소스코드를 이해하기 위해 관련 영상이나 사이트들을 통하여 공부하면서 모든 소스 코드들이 공유가 되고 이 소스 코드들을 이용하여 또 다른 새로운 모델을 만들어 내는 것을 볼 수 있었습니다</a:t>
            </a:r>
            <a:r>
              <a:rPr lang="en-US" altLang="ko-KR" sz="800" dirty="0"/>
              <a:t>. </a:t>
            </a:r>
            <a:r>
              <a:rPr lang="ko-KR" altLang="en-US" sz="800" dirty="0" err="1"/>
              <a:t>딥러닝은</a:t>
            </a:r>
            <a:r>
              <a:rPr lang="ko-KR" altLang="en-US" sz="800" dirty="0"/>
              <a:t> 모든 것이 </a:t>
            </a:r>
            <a:r>
              <a:rPr lang="ko-KR" altLang="en-US" sz="800" dirty="0" err="1"/>
              <a:t>오픈되어</a:t>
            </a:r>
            <a:r>
              <a:rPr lang="ko-KR" altLang="en-US" sz="800" dirty="0"/>
              <a:t> 있고 그 속에서 내가 생각하는 것을 언제나 개발해 낼 수 있다는 것은 정말 인상 깊었습니다</a:t>
            </a:r>
            <a:r>
              <a:rPr lang="en-US" altLang="ko-KR" sz="800" dirty="0"/>
              <a:t>. </a:t>
            </a:r>
            <a:r>
              <a:rPr lang="ko-KR" altLang="en-US" sz="800" dirty="0"/>
              <a:t>프로젝트를 통하여 앞으로 나아갈 방향에 대해서 생각해보는 좋은 계기가 되었던 것 같습니다</a:t>
            </a:r>
            <a:r>
              <a:rPr lang="en-US" altLang="ko-KR" sz="800" dirty="0"/>
              <a:t>.</a:t>
            </a:r>
            <a:endParaRPr lang="ko-KR" altLang="en-US" sz="500" dirty="0"/>
          </a:p>
        </p:txBody>
      </p:sp>
    </p:spTree>
    <p:extLst>
      <p:ext uri="{BB962C8B-B14F-4D97-AF65-F5344CB8AC3E}">
        <p14:creationId xmlns:p14="http://schemas.microsoft.com/office/powerpoint/2010/main" val="179588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34225" y="2919933"/>
            <a:ext cx="44710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/>
              <a:t>감사합니다</a:t>
            </a:r>
            <a:r>
              <a:rPr lang="en-US" altLang="ko-KR" sz="6000" dirty="0" smtClean="0"/>
              <a:t>. 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28579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305394" y="931184"/>
            <a:ext cx="3634454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kern="0" dirty="0" smtClean="0">
                <a:ln w="3175">
                  <a:noFill/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발표 순서 </a:t>
            </a:r>
            <a:endParaRPr lang="en-US" altLang="ko-KR" sz="2000" b="1" kern="0" dirty="0">
              <a:ln w="3175">
                <a:noFill/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872965" y="6016198"/>
            <a:ext cx="34324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6 . </a:t>
            </a: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기대 효과 및 활용 방안</a:t>
            </a:r>
            <a:r>
              <a:rPr lang="en-US" altLang="ko-KR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,</a:t>
            </a: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1600" b="1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느낀점</a:t>
            </a: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endParaRPr lang="en-US" altLang="ko-KR" sz="14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15260" y="2521865"/>
            <a:ext cx="34324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2 . </a:t>
            </a: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프로젝트 내용</a:t>
            </a:r>
            <a:endParaRPr lang="en-US" altLang="ko-KR" sz="16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783768" y="3358525"/>
            <a:ext cx="3793805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3</a:t>
            </a:r>
            <a:r>
              <a:rPr lang="en-US" altLang="ko-KR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. </a:t>
            </a: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프로젝트 수행 방법 및 추진 경과</a:t>
            </a:r>
            <a:endParaRPr lang="en-US" altLang="ko-KR" sz="16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895301" y="1626934"/>
            <a:ext cx="38500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1</a:t>
            </a: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. </a:t>
            </a: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선정 주제 및 프로젝트 목적</a:t>
            </a:r>
            <a:r>
              <a:rPr lang="en-US" altLang="ko-KR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, </a:t>
            </a: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필요성</a:t>
            </a:r>
            <a:endParaRPr lang="en-US" altLang="ko-KR" sz="16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398663" y="4255597"/>
            <a:ext cx="37938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4 . </a:t>
            </a: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모델구조 흐름 이해 하기</a:t>
            </a:r>
            <a:endParaRPr lang="en-US" altLang="ko-KR" sz="16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-246116" y="5132342"/>
            <a:ext cx="37938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5 . </a:t>
            </a: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코드 </a:t>
            </a:r>
            <a:r>
              <a:rPr lang="ko-KR" altLang="en-US" sz="1600" b="1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포팅</a:t>
            </a:r>
            <a:endParaRPr lang="en-US" altLang="ko-KR" sz="16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239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70845" y="508562"/>
            <a:ext cx="5722271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bg2"/>
                </a:solidFill>
              </a:rPr>
              <a:t>선정 주제 및 프로젝트 목적</a:t>
            </a:r>
            <a:r>
              <a:rPr lang="en-US" altLang="ko-KR" sz="2000" b="1" dirty="0">
                <a:solidFill>
                  <a:schemeClr val="bg2"/>
                </a:solidFill>
              </a:rPr>
              <a:t>, </a:t>
            </a:r>
            <a:r>
              <a:rPr lang="ko-KR" altLang="en-US" sz="2000" b="1" dirty="0">
                <a:solidFill>
                  <a:schemeClr val="bg2"/>
                </a:solidFill>
              </a:rPr>
              <a:t>필요성</a:t>
            </a:r>
            <a:endParaRPr lang="en-US" altLang="ko-KR" sz="2000" b="1" dirty="0">
              <a:solidFill>
                <a:schemeClr val="bg2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0846" y="508562"/>
            <a:ext cx="548354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 smtClean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1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" name="순서도: 종속 처리 1"/>
          <p:cNvSpPr/>
          <p:nvPr/>
        </p:nvSpPr>
        <p:spPr>
          <a:xfrm>
            <a:off x="548676" y="1229445"/>
            <a:ext cx="1995513" cy="230521"/>
          </a:xfrm>
          <a:prstGeom prst="flowChartPredefinedProcess">
            <a:avLst/>
          </a:prstGeom>
          <a:solidFill>
            <a:srgbClr val="F165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+mj-ea"/>
                <a:ea typeface="+mj-ea"/>
              </a:rPr>
              <a:t>선정 주제</a:t>
            </a:r>
            <a:endParaRPr lang="ko-KR" altLang="en-US" sz="14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63511" y="1175428"/>
            <a:ext cx="1750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화장 </a:t>
            </a:r>
            <a:r>
              <a:rPr lang="en-US" altLang="ko-KR" sz="1600" dirty="0" smtClean="0"/>
              <a:t>AI </a:t>
            </a:r>
            <a:r>
              <a:rPr lang="ko-KR" altLang="en-US" sz="1600" dirty="0" smtClean="0"/>
              <a:t>학습하기</a:t>
            </a:r>
            <a:endParaRPr lang="ko-KR" altLang="en-US" sz="1600" dirty="0"/>
          </a:p>
        </p:txBody>
      </p:sp>
      <p:sp>
        <p:nvSpPr>
          <p:cNvPr id="26" name="순서도: 종속 처리 25"/>
          <p:cNvSpPr/>
          <p:nvPr/>
        </p:nvSpPr>
        <p:spPr>
          <a:xfrm>
            <a:off x="548676" y="1858255"/>
            <a:ext cx="1995514" cy="230521"/>
          </a:xfrm>
          <a:prstGeom prst="flowChartPredefinedProcess">
            <a:avLst/>
          </a:prstGeom>
          <a:solidFill>
            <a:srgbClr val="F165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  <a:latin typeface="+mj-ea"/>
                <a:ea typeface="+mj-ea"/>
              </a:rPr>
              <a:t>프로젝트 목적</a:t>
            </a:r>
            <a:endParaRPr lang="ko-KR" altLang="en-US" sz="14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7" name="순서도: 종속 처리 26"/>
          <p:cNvSpPr/>
          <p:nvPr/>
        </p:nvSpPr>
        <p:spPr>
          <a:xfrm>
            <a:off x="548675" y="2817478"/>
            <a:ext cx="1995514" cy="230521"/>
          </a:xfrm>
          <a:prstGeom prst="flowChartPredefinedProcess">
            <a:avLst/>
          </a:prstGeom>
          <a:solidFill>
            <a:srgbClr val="F165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+mj-ea"/>
                <a:ea typeface="+mj-ea"/>
              </a:rPr>
              <a:t>프로젝트 필요성</a:t>
            </a:r>
            <a:endParaRPr lang="ko-KR" altLang="en-US" sz="14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63511" y="1825843"/>
            <a:ext cx="64459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참조 소스 코드를 </a:t>
            </a:r>
            <a:r>
              <a:rPr lang="ko-KR" altLang="en-US" sz="1600" dirty="0" err="1" smtClean="0"/>
              <a:t>포팅하여</a:t>
            </a:r>
            <a:r>
              <a:rPr lang="ko-KR" altLang="en-US" sz="1600" dirty="0" smtClean="0"/>
              <a:t> 완전히 실행한 후 해당 프로젝트에 대한 </a:t>
            </a:r>
            <a:endParaRPr lang="en-US" altLang="ko-KR" sz="1600" dirty="0" smtClean="0"/>
          </a:p>
          <a:p>
            <a:r>
              <a:rPr lang="ko-KR" altLang="en-US" sz="1600" dirty="0" smtClean="0"/>
              <a:t>이해 및 재구성 생각하여보기</a:t>
            </a:r>
            <a:endParaRPr lang="ko-KR" alt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3277864" y="2835404"/>
            <a:ext cx="733566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〮 현재 다양한 사진 보정 </a:t>
            </a:r>
            <a:r>
              <a:rPr lang="ko-KR" altLang="en-US" sz="1600" dirty="0" err="1" smtClean="0"/>
              <a:t>어플과</a:t>
            </a:r>
            <a:r>
              <a:rPr lang="ko-KR" altLang="en-US" sz="1600" dirty="0" smtClean="0"/>
              <a:t> 관련 필터들이 상당 수 존재함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〮 이러한 프로그램의 지정된 필터의 효과가 아닌 자신이 </a:t>
            </a:r>
            <a:r>
              <a:rPr lang="ko-KR" altLang="en-US" sz="1600" dirty="0" err="1" smtClean="0"/>
              <a:t>주고싶은</a:t>
            </a:r>
            <a:r>
              <a:rPr lang="ko-KR" altLang="en-US" sz="1600" dirty="0" smtClean="0"/>
              <a:t> 특징을 추출</a:t>
            </a:r>
            <a:endParaRPr lang="en-US" altLang="ko-KR" sz="1600" dirty="0" smtClean="0"/>
          </a:p>
          <a:p>
            <a:r>
              <a:rPr lang="ko-KR" altLang="en-US" sz="1600" dirty="0" smtClean="0"/>
              <a:t>  하여 사용하는 프로그램은 많지 않은 것으로 앎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〮 자신이 특징을 추출하고 싶은 사진의 특징을 가져와 자신의 사진에 입힐 수 </a:t>
            </a:r>
            <a:endParaRPr lang="en-US" altLang="ko-KR" sz="1600" dirty="0" smtClean="0"/>
          </a:p>
          <a:p>
            <a:r>
              <a:rPr lang="en-US" altLang="ko-KR" sz="1600" dirty="0"/>
              <a:t> 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있다면 합성이나 일반적인 보정과는 다른 효과를 낼 수 있을 것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〮 특히 화장이나 분장의 경우 타인의 화장 또는 </a:t>
            </a:r>
            <a:r>
              <a:rPr lang="ko-KR" altLang="en-US" sz="1600" dirty="0" err="1" smtClean="0"/>
              <a:t>분장법에</a:t>
            </a:r>
            <a:r>
              <a:rPr lang="ko-KR" altLang="en-US" sz="1600" dirty="0" smtClean="0"/>
              <a:t> 따른 특징을 가져와 </a:t>
            </a:r>
            <a:endParaRPr lang="en-US" altLang="ko-KR" sz="1600" dirty="0" smtClean="0"/>
          </a:p>
          <a:p>
            <a:r>
              <a:rPr lang="en-US" altLang="ko-KR" sz="1600" dirty="0"/>
              <a:t> 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자신의 이미지에 더할 수 있음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36623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70846" y="508562"/>
            <a:ext cx="4761766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kern="0" dirty="0" smtClean="0">
                <a:ln w="3175">
                  <a:noFill/>
                </a:ln>
                <a:solidFill>
                  <a:schemeClr val="bg2"/>
                </a:solidFill>
                <a:latin typeface="+mn-ea"/>
              </a:rPr>
              <a:t>프로젝트 내용 </a:t>
            </a:r>
            <a:endParaRPr lang="en-US" altLang="ko-KR" sz="2000" b="1" kern="0" dirty="0">
              <a:ln w="3175">
                <a:noFill/>
              </a:ln>
              <a:solidFill>
                <a:schemeClr val="bg2"/>
              </a:solidFill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0846" y="508562"/>
            <a:ext cx="548354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</a:t>
            </a:r>
          </a:p>
        </p:txBody>
      </p:sp>
      <p:grpSp>
        <p:nvGrpSpPr>
          <p:cNvPr id="43" name="그룹 42"/>
          <p:cNvGrpSpPr/>
          <p:nvPr/>
        </p:nvGrpSpPr>
        <p:grpSpPr>
          <a:xfrm>
            <a:off x="681327" y="2793124"/>
            <a:ext cx="385569" cy="340876"/>
            <a:chOff x="5435600" y="488950"/>
            <a:chExt cx="1725613" cy="1525587"/>
          </a:xfrm>
          <a:solidFill>
            <a:srgbClr val="24BECA"/>
          </a:solidFill>
        </p:grpSpPr>
        <p:sp>
          <p:nvSpPr>
            <p:cNvPr id="44" name="Freeform 27"/>
            <p:cNvSpPr>
              <a:spLocks/>
            </p:cNvSpPr>
            <p:nvPr/>
          </p:nvSpPr>
          <p:spPr bwMode="auto">
            <a:xfrm>
              <a:off x="6029325" y="1050925"/>
              <a:ext cx="630238" cy="963612"/>
            </a:xfrm>
            <a:custGeom>
              <a:avLst/>
              <a:gdLst>
                <a:gd name="T0" fmla="*/ 593 w 1587"/>
                <a:gd name="T1" fmla="*/ 4 h 2426"/>
                <a:gd name="T2" fmla="*/ 652 w 1587"/>
                <a:gd name="T3" fmla="*/ 31 h 2426"/>
                <a:gd name="T4" fmla="*/ 697 w 1587"/>
                <a:gd name="T5" fmla="*/ 83 h 2426"/>
                <a:gd name="T6" fmla="*/ 722 w 1587"/>
                <a:gd name="T7" fmla="*/ 151 h 2426"/>
                <a:gd name="T8" fmla="*/ 726 w 1587"/>
                <a:gd name="T9" fmla="*/ 781 h 2426"/>
                <a:gd name="T10" fmla="*/ 770 w 1587"/>
                <a:gd name="T11" fmla="*/ 740 h 2426"/>
                <a:gd name="T12" fmla="*/ 823 w 1587"/>
                <a:gd name="T13" fmla="*/ 717 h 2426"/>
                <a:gd name="T14" fmla="*/ 883 w 1587"/>
                <a:gd name="T15" fmla="*/ 717 h 2426"/>
                <a:gd name="T16" fmla="*/ 940 w 1587"/>
                <a:gd name="T17" fmla="*/ 742 h 2426"/>
                <a:gd name="T18" fmla="*/ 984 w 1587"/>
                <a:gd name="T19" fmla="*/ 786 h 2426"/>
                <a:gd name="T20" fmla="*/ 1017 w 1587"/>
                <a:gd name="T21" fmla="*/ 786 h 2426"/>
                <a:gd name="T22" fmla="*/ 1060 w 1587"/>
                <a:gd name="T23" fmla="*/ 742 h 2426"/>
                <a:gd name="T24" fmla="*/ 1116 w 1587"/>
                <a:gd name="T25" fmla="*/ 717 h 2426"/>
                <a:gd name="T26" fmla="*/ 1180 w 1587"/>
                <a:gd name="T27" fmla="*/ 719 h 2426"/>
                <a:gd name="T28" fmla="*/ 1240 w 1587"/>
                <a:gd name="T29" fmla="*/ 746 h 2426"/>
                <a:gd name="T30" fmla="*/ 1286 w 1587"/>
                <a:gd name="T31" fmla="*/ 798 h 2426"/>
                <a:gd name="T32" fmla="*/ 1311 w 1587"/>
                <a:gd name="T33" fmla="*/ 866 h 2426"/>
                <a:gd name="T34" fmla="*/ 1314 w 1587"/>
                <a:gd name="T35" fmla="*/ 913 h 2426"/>
                <a:gd name="T36" fmla="*/ 1353 w 1587"/>
                <a:gd name="T37" fmla="*/ 861 h 2426"/>
                <a:gd name="T38" fmla="*/ 1409 w 1587"/>
                <a:gd name="T39" fmla="*/ 832 h 2426"/>
                <a:gd name="T40" fmla="*/ 1471 w 1587"/>
                <a:gd name="T41" fmla="*/ 832 h 2426"/>
                <a:gd name="T42" fmla="*/ 1522 w 1587"/>
                <a:gd name="T43" fmla="*/ 857 h 2426"/>
                <a:gd name="T44" fmla="*/ 1562 w 1587"/>
                <a:gd name="T45" fmla="*/ 902 h 2426"/>
                <a:gd name="T46" fmla="*/ 1584 w 1587"/>
                <a:gd name="T47" fmla="*/ 961 h 2426"/>
                <a:gd name="T48" fmla="*/ 1587 w 1587"/>
                <a:gd name="T49" fmla="*/ 2060 h 2426"/>
                <a:gd name="T50" fmla="*/ 1574 w 1587"/>
                <a:gd name="T51" fmla="*/ 2166 h 2426"/>
                <a:gd name="T52" fmla="*/ 1538 w 1587"/>
                <a:gd name="T53" fmla="*/ 2258 h 2426"/>
                <a:gd name="T54" fmla="*/ 1482 w 1587"/>
                <a:gd name="T55" fmla="*/ 2336 h 2426"/>
                <a:gd name="T56" fmla="*/ 1409 w 1587"/>
                <a:gd name="T57" fmla="*/ 2392 h 2426"/>
                <a:gd name="T58" fmla="*/ 1324 w 1587"/>
                <a:gd name="T59" fmla="*/ 2422 h 2426"/>
                <a:gd name="T60" fmla="*/ 699 w 1587"/>
                <a:gd name="T61" fmla="*/ 2426 h 2426"/>
                <a:gd name="T62" fmla="*/ 629 w 1587"/>
                <a:gd name="T63" fmla="*/ 2414 h 2426"/>
                <a:gd name="T64" fmla="*/ 568 w 1587"/>
                <a:gd name="T65" fmla="*/ 2382 h 2426"/>
                <a:gd name="T66" fmla="*/ 514 w 1587"/>
                <a:gd name="T67" fmla="*/ 2333 h 2426"/>
                <a:gd name="T68" fmla="*/ 469 w 1587"/>
                <a:gd name="T69" fmla="*/ 2274 h 2426"/>
                <a:gd name="T70" fmla="*/ 450 w 1587"/>
                <a:gd name="T71" fmla="*/ 2246 h 2426"/>
                <a:gd name="T72" fmla="*/ 429 w 1587"/>
                <a:gd name="T73" fmla="*/ 2215 h 2426"/>
                <a:gd name="T74" fmla="*/ 413 w 1587"/>
                <a:gd name="T75" fmla="*/ 2188 h 2426"/>
                <a:gd name="T76" fmla="*/ 407 w 1587"/>
                <a:gd name="T77" fmla="*/ 2178 h 2426"/>
                <a:gd name="T78" fmla="*/ 9 w 1587"/>
                <a:gd name="T79" fmla="*/ 1344 h 2426"/>
                <a:gd name="T80" fmla="*/ 0 w 1587"/>
                <a:gd name="T81" fmla="*/ 1278 h 2426"/>
                <a:gd name="T82" fmla="*/ 12 w 1587"/>
                <a:gd name="T83" fmla="*/ 1215 h 2426"/>
                <a:gd name="T84" fmla="*/ 41 w 1587"/>
                <a:gd name="T85" fmla="*/ 1159 h 2426"/>
                <a:gd name="T86" fmla="*/ 87 w 1587"/>
                <a:gd name="T87" fmla="*/ 1117 h 2426"/>
                <a:gd name="T88" fmla="*/ 140 w 1587"/>
                <a:gd name="T89" fmla="*/ 1096 h 2426"/>
                <a:gd name="T90" fmla="*/ 197 w 1587"/>
                <a:gd name="T91" fmla="*/ 1096 h 2426"/>
                <a:gd name="T92" fmla="*/ 251 w 1587"/>
                <a:gd name="T93" fmla="*/ 1120 h 2426"/>
                <a:gd name="T94" fmla="*/ 297 w 1587"/>
                <a:gd name="T95" fmla="*/ 1163 h 2426"/>
                <a:gd name="T96" fmla="*/ 392 w 1587"/>
                <a:gd name="T97" fmla="*/ 1355 h 2426"/>
                <a:gd name="T98" fmla="*/ 395 w 1587"/>
                <a:gd name="T99" fmla="*/ 151 h 2426"/>
                <a:gd name="T100" fmla="*/ 420 w 1587"/>
                <a:gd name="T101" fmla="*/ 83 h 2426"/>
                <a:gd name="T102" fmla="*/ 466 w 1587"/>
                <a:gd name="T103" fmla="*/ 31 h 2426"/>
                <a:gd name="T104" fmla="*/ 526 w 1587"/>
                <a:gd name="T105" fmla="*/ 4 h 2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87" h="2426">
                  <a:moveTo>
                    <a:pt x="559" y="0"/>
                  </a:moveTo>
                  <a:lnTo>
                    <a:pt x="593" y="4"/>
                  </a:lnTo>
                  <a:lnTo>
                    <a:pt x="625" y="14"/>
                  </a:lnTo>
                  <a:lnTo>
                    <a:pt x="652" y="31"/>
                  </a:lnTo>
                  <a:lnTo>
                    <a:pt x="677" y="55"/>
                  </a:lnTo>
                  <a:lnTo>
                    <a:pt x="697" y="83"/>
                  </a:lnTo>
                  <a:lnTo>
                    <a:pt x="713" y="116"/>
                  </a:lnTo>
                  <a:lnTo>
                    <a:pt x="722" y="151"/>
                  </a:lnTo>
                  <a:lnTo>
                    <a:pt x="726" y="190"/>
                  </a:lnTo>
                  <a:lnTo>
                    <a:pt x="726" y="781"/>
                  </a:lnTo>
                  <a:lnTo>
                    <a:pt x="746" y="758"/>
                  </a:lnTo>
                  <a:lnTo>
                    <a:pt x="770" y="740"/>
                  </a:lnTo>
                  <a:lnTo>
                    <a:pt x="795" y="727"/>
                  </a:lnTo>
                  <a:lnTo>
                    <a:pt x="823" y="717"/>
                  </a:lnTo>
                  <a:lnTo>
                    <a:pt x="853" y="715"/>
                  </a:lnTo>
                  <a:lnTo>
                    <a:pt x="883" y="717"/>
                  </a:lnTo>
                  <a:lnTo>
                    <a:pt x="912" y="727"/>
                  </a:lnTo>
                  <a:lnTo>
                    <a:pt x="940" y="742"/>
                  </a:lnTo>
                  <a:lnTo>
                    <a:pt x="964" y="762"/>
                  </a:lnTo>
                  <a:lnTo>
                    <a:pt x="984" y="786"/>
                  </a:lnTo>
                  <a:lnTo>
                    <a:pt x="1000" y="814"/>
                  </a:lnTo>
                  <a:lnTo>
                    <a:pt x="1017" y="786"/>
                  </a:lnTo>
                  <a:lnTo>
                    <a:pt x="1037" y="762"/>
                  </a:lnTo>
                  <a:lnTo>
                    <a:pt x="1060" y="742"/>
                  </a:lnTo>
                  <a:lnTo>
                    <a:pt x="1087" y="727"/>
                  </a:lnTo>
                  <a:lnTo>
                    <a:pt x="1116" y="717"/>
                  </a:lnTo>
                  <a:lnTo>
                    <a:pt x="1147" y="715"/>
                  </a:lnTo>
                  <a:lnTo>
                    <a:pt x="1180" y="719"/>
                  </a:lnTo>
                  <a:lnTo>
                    <a:pt x="1212" y="729"/>
                  </a:lnTo>
                  <a:lnTo>
                    <a:pt x="1240" y="746"/>
                  </a:lnTo>
                  <a:lnTo>
                    <a:pt x="1265" y="770"/>
                  </a:lnTo>
                  <a:lnTo>
                    <a:pt x="1286" y="798"/>
                  </a:lnTo>
                  <a:lnTo>
                    <a:pt x="1301" y="831"/>
                  </a:lnTo>
                  <a:lnTo>
                    <a:pt x="1311" y="866"/>
                  </a:lnTo>
                  <a:lnTo>
                    <a:pt x="1314" y="905"/>
                  </a:lnTo>
                  <a:lnTo>
                    <a:pt x="1314" y="913"/>
                  </a:lnTo>
                  <a:lnTo>
                    <a:pt x="1332" y="885"/>
                  </a:lnTo>
                  <a:lnTo>
                    <a:pt x="1353" y="861"/>
                  </a:lnTo>
                  <a:lnTo>
                    <a:pt x="1380" y="844"/>
                  </a:lnTo>
                  <a:lnTo>
                    <a:pt x="1409" y="832"/>
                  </a:lnTo>
                  <a:lnTo>
                    <a:pt x="1441" y="828"/>
                  </a:lnTo>
                  <a:lnTo>
                    <a:pt x="1471" y="832"/>
                  </a:lnTo>
                  <a:lnTo>
                    <a:pt x="1499" y="841"/>
                  </a:lnTo>
                  <a:lnTo>
                    <a:pt x="1522" y="857"/>
                  </a:lnTo>
                  <a:lnTo>
                    <a:pt x="1545" y="877"/>
                  </a:lnTo>
                  <a:lnTo>
                    <a:pt x="1562" y="902"/>
                  </a:lnTo>
                  <a:lnTo>
                    <a:pt x="1577" y="930"/>
                  </a:lnTo>
                  <a:lnTo>
                    <a:pt x="1584" y="961"/>
                  </a:lnTo>
                  <a:lnTo>
                    <a:pt x="1587" y="996"/>
                  </a:lnTo>
                  <a:lnTo>
                    <a:pt x="1587" y="2060"/>
                  </a:lnTo>
                  <a:lnTo>
                    <a:pt x="1584" y="2113"/>
                  </a:lnTo>
                  <a:lnTo>
                    <a:pt x="1574" y="2166"/>
                  </a:lnTo>
                  <a:lnTo>
                    <a:pt x="1558" y="2213"/>
                  </a:lnTo>
                  <a:lnTo>
                    <a:pt x="1538" y="2258"/>
                  </a:lnTo>
                  <a:lnTo>
                    <a:pt x="1512" y="2299"/>
                  </a:lnTo>
                  <a:lnTo>
                    <a:pt x="1482" y="2336"/>
                  </a:lnTo>
                  <a:lnTo>
                    <a:pt x="1447" y="2366"/>
                  </a:lnTo>
                  <a:lnTo>
                    <a:pt x="1409" y="2392"/>
                  </a:lnTo>
                  <a:lnTo>
                    <a:pt x="1368" y="2410"/>
                  </a:lnTo>
                  <a:lnTo>
                    <a:pt x="1324" y="2422"/>
                  </a:lnTo>
                  <a:lnTo>
                    <a:pt x="1278" y="2426"/>
                  </a:lnTo>
                  <a:lnTo>
                    <a:pt x="699" y="2426"/>
                  </a:lnTo>
                  <a:lnTo>
                    <a:pt x="663" y="2422"/>
                  </a:lnTo>
                  <a:lnTo>
                    <a:pt x="629" y="2414"/>
                  </a:lnTo>
                  <a:lnTo>
                    <a:pt x="597" y="2399"/>
                  </a:lnTo>
                  <a:lnTo>
                    <a:pt x="568" y="2382"/>
                  </a:lnTo>
                  <a:lnTo>
                    <a:pt x="540" y="2360"/>
                  </a:lnTo>
                  <a:lnTo>
                    <a:pt x="514" y="2333"/>
                  </a:lnTo>
                  <a:lnTo>
                    <a:pt x="490" y="2306"/>
                  </a:lnTo>
                  <a:lnTo>
                    <a:pt x="469" y="2274"/>
                  </a:lnTo>
                  <a:lnTo>
                    <a:pt x="460" y="2261"/>
                  </a:lnTo>
                  <a:lnTo>
                    <a:pt x="450" y="2246"/>
                  </a:lnTo>
                  <a:lnTo>
                    <a:pt x="440" y="2231"/>
                  </a:lnTo>
                  <a:lnTo>
                    <a:pt x="429" y="2215"/>
                  </a:lnTo>
                  <a:lnTo>
                    <a:pt x="420" y="2200"/>
                  </a:lnTo>
                  <a:lnTo>
                    <a:pt x="413" y="2188"/>
                  </a:lnTo>
                  <a:lnTo>
                    <a:pt x="408" y="2180"/>
                  </a:lnTo>
                  <a:lnTo>
                    <a:pt x="407" y="2178"/>
                  </a:lnTo>
                  <a:lnTo>
                    <a:pt x="21" y="1376"/>
                  </a:lnTo>
                  <a:lnTo>
                    <a:pt x="9" y="1344"/>
                  </a:lnTo>
                  <a:lnTo>
                    <a:pt x="3" y="1311"/>
                  </a:lnTo>
                  <a:lnTo>
                    <a:pt x="0" y="1278"/>
                  </a:lnTo>
                  <a:lnTo>
                    <a:pt x="4" y="1246"/>
                  </a:lnTo>
                  <a:lnTo>
                    <a:pt x="12" y="1215"/>
                  </a:lnTo>
                  <a:lnTo>
                    <a:pt x="24" y="1186"/>
                  </a:lnTo>
                  <a:lnTo>
                    <a:pt x="41" y="1159"/>
                  </a:lnTo>
                  <a:lnTo>
                    <a:pt x="62" y="1136"/>
                  </a:lnTo>
                  <a:lnTo>
                    <a:pt x="87" y="1117"/>
                  </a:lnTo>
                  <a:lnTo>
                    <a:pt x="114" y="1104"/>
                  </a:lnTo>
                  <a:lnTo>
                    <a:pt x="140" y="1096"/>
                  </a:lnTo>
                  <a:lnTo>
                    <a:pt x="168" y="1093"/>
                  </a:lnTo>
                  <a:lnTo>
                    <a:pt x="197" y="1096"/>
                  </a:lnTo>
                  <a:lnTo>
                    <a:pt x="224" y="1105"/>
                  </a:lnTo>
                  <a:lnTo>
                    <a:pt x="251" y="1120"/>
                  </a:lnTo>
                  <a:lnTo>
                    <a:pt x="276" y="1138"/>
                  </a:lnTo>
                  <a:lnTo>
                    <a:pt x="297" y="1163"/>
                  </a:lnTo>
                  <a:lnTo>
                    <a:pt x="314" y="1192"/>
                  </a:lnTo>
                  <a:lnTo>
                    <a:pt x="392" y="1355"/>
                  </a:lnTo>
                  <a:lnTo>
                    <a:pt x="392" y="190"/>
                  </a:lnTo>
                  <a:lnTo>
                    <a:pt x="395" y="151"/>
                  </a:lnTo>
                  <a:lnTo>
                    <a:pt x="405" y="116"/>
                  </a:lnTo>
                  <a:lnTo>
                    <a:pt x="420" y="83"/>
                  </a:lnTo>
                  <a:lnTo>
                    <a:pt x="441" y="55"/>
                  </a:lnTo>
                  <a:lnTo>
                    <a:pt x="466" y="31"/>
                  </a:lnTo>
                  <a:lnTo>
                    <a:pt x="494" y="14"/>
                  </a:lnTo>
                  <a:lnTo>
                    <a:pt x="526" y="4"/>
                  </a:lnTo>
                  <a:lnTo>
                    <a:pt x="5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28"/>
            <p:cNvSpPr>
              <a:spLocks noEditPoints="1"/>
            </p:cNvSpPr>
            <p:nvPr/>
          </p:nvSpPr>
          <p:spPr bwMode="auto">
            <a:xfrm>
              <a:off x="5435600" y="488950"/>
              <a:ext cx="1725613" cy="1219200"/>
            </a:xfrm>
            <a:custGeom>
              <a:avLst/>
              <a:gdLst>
                <a:gd name="T0" fmla="*/ 3978 w 4349"/>
                <a:gd name="T1" fmla="*/ 1418 h 3070"/>
                <a:gd name="T2" fmla="*/ 3920 w 4349"/>
                <a:gd name="T3" fmla="*/ 1476 h 3070"/>
                <a:gd name="T4" fmla="*/ 3911 w 4349"/>
                <a:gd name="T5" fmla="*/ 1562 h 3070"/>
                <a:gd name="T6" fmla="*/ 3955 w 4349"/>
                <a:gd name="T7" fmla="*/ 1632 h 3070"/>
                <a:gd name="T8" fmla="*/ 4035 w 4349"/>
                <a:gd name="T9" fmla="*/ 1661 h 3070"/>
                <a:gd name="T10" fmla="*/ 4114 w 4349"/>
                <a:gd name="T11" fmla="*/ 1632 h 3070"/>
                <a:gd name="T12" fmla="*/ 4159 w 4349"/>
                <a:gd name="T13" fmla="*/ 1562 h 3070"/>
                <a:gd name="T14" fmla="*/ 4150 w 4349"/>
                <a:gd name="T15" fmla="*/ 1476 h 3070"/>
                <a:gd name="T16" fmla="*/ 4091 w 4349"/>
                <a:gd name="T17" fmla="*/ 1418 h 3070"/>
                <a:gd name="T18" fmla="*/ 261 w 4349"/>
                <a:gd name="T19" fmla="*/ 0 h 3070"/>
                <a:gd name="T20" fmla="*/ 4170 w 4349"/>
                <a:gd name="T21" fmla="*/ 13 h 3070"/>
                <a:gd name="T22" fmla="*/ 4273 w 4349"/>
                <a:gd name="T23" fmla="*/ 77 h 3070"/>
                <a:gd name="T24" fmla="*/ 4336 w 4349"/>
                <a:gd name="T25" fmla="*/ 180 h 3070"/>
                <a:gd name="T26" fmla="*/ 4349 w 4349"/>
                <a:gd name="T27" fmla="*/ 2809 h 3070"/>
                <a:gd name="T28" fmla="*/ 4320 w 4349"/>
                <a:gd name="T29" fmla="*/ 2929 h 3070"/>
                <a:gd name="T30" fmla="*/ 4241 w 4349"/>
                <a:gd name="T31" fmla="*/ 3020 h 3070"/>
                <a:gd name="T32" fmla="*/ 4129 w 4349"/>
                <a:gd name="T33" fmla="*/ 3067 h 3070"/>
                <a:gd name="T34" fmla="*/ 3331 w 4349"/>
                <a:gd name="T35" fmla="*/ 3070 h 3070"/>
                <a:gd name="T36" fmla="*/ 3301 w 4349"/>
                <a:gd name="T37" fmla="*/ 3066 h 3070"/>
                <a:gd name="T38" fmla="*/ 3261 w 4349"/>
                <a:gd name="T39" fmla="*/ 3048 h 3070"/>
                <a:gd name="T40" fmla="*/ 3240 w 4349"/>
                <a:gd name="T41" fmla="*/ 3004 h 3070"/>
                <a:gd name="T42" fmla="*/ 3250 w 4349"/>
                <a:gd name="T43" fmla="*/ 2876 h 3070"/>
                <a:gd name="T44" fmla="*/ 3285 w 4349"/>
                <a:gd name="T45" fmla="*/ 2851 h 3070"/>
                <a:gd name="T46" fmla="*/ 3319 w 4349"/>
                <a:gd name="T47" fmla="*/ 2846 h 3070"/>
                <a:gd name="T48" fmla="*/ 3767 w 4349"/>
                <a:gd name="T49" fmla="*/ 2846 h 3070"/>
                <a:gd name="T50" fmla="*/ 3817 w 4349"/>
                <a:gd name="T51" fmla="*/ 2821 h 3070"/>
                <a:gd name="T52" fmla="*/ 3830 w 4349"/>
                <a:gd name="T53" fmla="*/ 286 h 3070"/>
                <a:gd name="T54" fmla="*/ 3804 w 4349"/>
                <a:gd name="T55" fmla="*/ 238 h 3070"/>
                <a:gd name="T56" fmla="*/ 477 w 4349"/>
                <a:gd name="T57" fmla="*/ 224 h 3070"/>
                <a:gd name="T58" fmla="*/ 425 w 4349"/>
                <a:gd name="T59" fmla="*/ 251 h 3070"/>
                <a:gd name="T60" fmla="*/ 413 w 4349"/>
                <a:gd name="T61" fmla="*/ 2784 h 3070"/>
                <a:gd name="T62" fmla="*/ 440 w 4349"/>
                <a:gd name="T63" fmla="*/ 2834 h 3070"/>
                <a:gd name="T64" fmla="*/ 1310 w 4349"/>
                <a:gd name="T65" fmla="*/ 2846 h 3070"/>
                <a:gd name="T66" fmla="*/ 1334 w 4349"/>
                <a:gd name="T67" fmla="*/ 2847 h 3070"/>
                <a:gd name="T68" fmla="*/ 1376 w 4349"/>
                <a:gd name="T69" fmla="*/ 2868 h 3070"/>
                <a:gd name="T70" fmla="*/ 1394 w 4349"/>
                <a:gd name="T71" fmla="*/ 2897 h 3070"/>
                <a:gd name="T72" fmla="*/ 1421 w 4349"/>
                <a:gd name="T73" fmla="*/ 2949 h 3070"/>
                <a:gd name="T74" fmla="*/ 1447 w 4349"/>
                <a:gd name="T75" fmla="*/ 3005 h 3070"/>
                <a:gd name="T76" fmla="*/ 1451 w 4349"/>
                <a:gd name="T77" fmla="*/ 3046 h 3070"/>
                <a:gd name="T78" fmla="*/ 1425 w 4349"/>
                <a:gd name="T79" fmla="*/ 3066 h 3070"/>
                <a:gd name="T80" fmla="*/ 1400 w 4349"/>
                <a:gd name="T81" fmla="*/ 3070 h 3070"/>
                <a:gd name="T82" fmla="*/ 219 w 4349"/>
                <a:gd name="T83" fmla="*/ 3067 h 3070"/>
                <a:gd name="T84" fmla="*/ 107 w 4349"/>
                <a:gd name="T85" fmla="*/ 3020 h 3070"/>
                <a:gd name="T86" fmla="*/ 29 w 4349"/>
                <a:gd name="T87" fmla="*/ 2929 h 3070"/>
                <a:gd name="T88" fmla="*/ 0 w 4349"/>
                <a:gd name="T89" fmla="*/ 2809 h 3070"/>
                <a:gd name="T90" fmla="*/ 13 w 4349"/>
                <a:gd name="T91" fmla="*/ 180 h 3070"/>
                <a:gd name="T92" fmla="*/ 77 w 4349"/>
                <a:gd name="T93" fmla="*/ 77 h 3070"/>
                <a:gd name="T94" fmla="*/ 180 w 4349"/>
                <a:gd name="T95" fmla="*/ 13 h 3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49" h="3070">
                  <a:moveTo>
                    <a:pt x="4035" y="1405"/>
                  </a:moveTo>
                  <a:lnTo>
                    <a:pt x="4005" y="1409"/>
                  </a:lnTo>
                  <a:lnTo>
                    <a:pt x="3978" y="1418"/>
                  </a:lnTo>
                  <a:lnTo>
                    <a:pt x="3955" y="1434"/>
                  </a:lnTo>
                  <a:lnTo>
                    <a:pt x="3935" y="1454"/>
                  </a:lnTo>
                  <a:lnTo>
                    <a:pt x="3920" y="1476"/>
                  </a:lnTo>
                  <a:lnTo>
                    <a:pt x="3911" y="1504"/>
                  </a:lnTo>
                  <a:lnTo>
                    <a:pt x="3907" y="1533"/>
                  </a:lnTo>
                  <a:lnTo>
                    <a:pt x="3911" y="1562"/>
                  </a:lnTo>
                  <a:lnTo>
                    <a:pt x="3920" y="1590"/>
                  </a:lnTo>
                  <a:lnTo>
                    <a:pt x="3935" y="1612"/>
                  </a:lnTo>
                  <a:lnTo>
                    <a:pt x="3955" y="1632"/>
                  </a:lnTo>
                  <a:lnTo>
                    <a:pt x="3978" y="1648"/>
                  </a:lnTo>
                  <a:lnTo>
                    <a:pt x="4005" y="1657"/>
                  </a:lnTo>
                  <a:lnTo>
                    <a:pt x="4035" y="1661"/>
                  </a:lnTo>
                  <a:lnTo>
                    <a:pt x="4064" y="1657"/>
                  </a:lnTo>
                  <a:lnTo>
                    <a:pt x="4091" y="1648"/>
                  </a:lnTo>
                  <a:lnTo>
                    <a:pt x="4114" y="1632"/>
                  </a:lnTo>
                  <a:lnTo>
                    <a:pt x="4134" y="1612"/>
                  </a:lnTo>
                  <a:lnTo>
                    <a:pt x="4150" y="1590"/>
                  </a:lnTo>
                  <a:lnTo>
                    <a:pt x="4159" y="1562"/>
                  </a:lnTo>
                  <a:lnTo>
                    <a:pt x="4162" y="1533"/>
                  </a:lnTo>
                  <a:lnTo>
                    <a:pt x="4159" y="1504"/>
                  </a:lnTo>
                  <a:lnTo>
                    <a:pt x="4150" y="1476"/>
                  </a:lnTo>
                  <a:lnTo>
                    <a:pt x="4134" y="1454"/>
                  </a:lnTo>
                  <a:lnTo>
                    <a:pt x="4114" y="1434"/>
                  </a:lnTo>
                  <a:lnTo>
                    <a:pt x="4091" y="1418"/>
                  </a:lnTo>
                  <a:lnTo>
                    <a:pt x="4064" y="1409"/>
                  </a:lnTo>
                  <a:lnTo>
                    <a:pt x="4035" y="1405"/>
                  </a:lnTo>
                  <a:close/>
                  <a:moveTo>
                    <a:pt x="261" y="0"/>
                  </a:moveTo>
                  <a:lnTo>
                    <a:pt x="4087" y="0"/>
                  </a:lnTo>
                  <a:lnTo>
                    <a:pt x="4129" y="4"/>
                  </a:lnTo>
                  <a:lnTo>
                    <a:pt x="4170" y="13"/>
                  </a:lnTo>
                  <a:lnTo>
                    <a:pt x="4207" y="29"/>
                  </a:lnTo>
                  <a:lnTo>
                    <a:pt x="4241" y="50"/>
                  </a:lnTo>
                  <a:lnTo>
                    <a:pt x="4273" y="77"/>
                  </a:lnTo>
                  <a:lnTo>
                    <a:pt x="4298" y="107"/>
                  </a:lnTo>
                  <a:lnTo>
                    <a:pt x="4320" y="141"/>
                  </a:lnTo>
                  <a:lnTo>
                    <a:pt x="4336" y="180"/>
                  </a:lnTo>
                  <a:lnTo>
                    <a:pt x="4345" y="219"/>
                  </a:lnTo>
                  <a:lnTo>
                    <a:pt x="4349" y="261"/>
                  </a:lnTo>
                  <a:lnTo>
                    <a:pt x="4349" y="2809"/>
                  </a:lnTo>
                  <a:lnTo>
                    <a:pt x="4345" y="2851"/>
                  </a:lnTo>
                  <a:lnTo>
                    <a:pt x="4336" y="2892"/>
                  </a:lnTo>
                  <a:lnTo>
                    <a:pt x="4320" y="2929"/>
                  </a:lnTo>
                  <a:lnTo>
                    <a:pt x="4298" y="2963"/>
                  </a:lnTo>
                  <a:lnTo>
                    <a:pt x="4273" y="2994"/>
                  </a:lnTo>
                  <a:lnTo>
                    <a:pt x="4241" y="3020"/>
                  </a:lnTo>
                  <a:lnTo>
                    <a:pt x="4207" y="3041"/>
                  </a:lnTo>
                  <a:lnTo>
                    <a:pt x="4170" y="3057"/>
                  </a:lnTo>
                  <a:lnTo>
                    <a:pt x="4129" y="3067"/>
                  </a:lnTo>
                  <a:lnTo>
                    <a:pt x="4087" y="3070"/>
                  </a:lnTo>
                  <a:lnTo>
                    <a:pt x="3334" y="3070"/>
                  </a:lnTo>
                  <a:lnTo>
                    <a:pt x="3331" y="3070"/>
                  </a:lnTo>
                  <a:lnTo>
                    <a:pt x="3325" y="3070"/>
                  </a:lnTo>
                  <a:lnTo>
                    <a:pt x="3314" y="3069"/>
                  </a:lnTo>
                  <a:lnTo>
                    <a:pt x="3301" y="3066"/>
                  </a:lnTo>
                  <a:lnTo>
                    <a:pt x="3288" y="3062"/>
                  </a:lnTo>
                  <a:lnTo>
                    <a:pt x="3273" y="3057"/>
                  </a:lnTo>
                  <a:lnTo>
                    <a:pt x="3261" y="3048"/>
                  </a:lnTo>
                  <a:lnTo>
                    <a:pt x="3251" y="3037"/>
                  </a:lnTo>
                  <a:lnTo>
                    <a:pt x="3243" y="3023"/>
                  </a:lnTo>
                  <a:lnTo>
                    <a:pt x="3240" y="3004"/>
                  </a:lnTo>
                  <a:lnTo>
                    <a:pt x="3240" y="2912"/>
                  </a:lnTo>
                  <a:lnTo>
                    <a:pt x="3243" y="2892"/>
                  </a:lnTo>
                  <a:lnTo>
                    <a:pt x="3250" y="2876"/>
                  </a:lnTo>
                  <a:lnTo>
                    <a:pt x="3260" y="2864"/>
                  </a:lnTo>
                  <a:lnTo>
                    <a:pt x="3272" y="2856"/>
                  </a:lnTo>
                  <a:lnTo>
                    <a:pt x="3285" y="2851"/>
                  </a:lnTo>
                  <a:lnTo>
                    <a:pt x="3298" y="2847"/>
                  </a:lnTo>
                  <a:lnTo>
                    <a:pt x="3310" y="2846"/>
                  </a:lnTo>
                  <a:lnTo>
                    <a:pt x="3319" y="2846"/>
                  </a:lnTo>
                  <a:lnTo>
                    <a:pt x="3326" y="2846"/>
                  </a:lnTo>
                  <a:lnTo>
                    <a:pt x="3329" y="2846"/>
                  </a:lnTo>
                  <a:lnTo>
                    <a:pt x="3767" y="2846"/>
                  </a:lnTo>
                  <a:lnTo>
                    <a:pt x="3787" y="2843"/>
                  </a:lnTo>
                  <a:lnTo>
                    <a:pt x="3804" y="2834"/>
                  </a:lnTo>
                  <a:lnTo>
                    <a:pt x="3817" y="2821"/>
                  </a:lnTo>
                  <a:lnTo>
                    <a:pt x="3827" y="2804"/>
                  </a:lnTo>
                  <a:lnTo>
                    <a:pt x="3830" y="2784"/>
                  </a:lnTo>
                  <a:lnTo>
                    <a:pt x="3830" y="286"/>
                  </a:lnTo>
                  <a:lnTo>
                    <a:pt x="3827" y="268"/>
                  </a:lnTo>
                  <a:lnTo>
                    <a:pt x="3817" y="251"/>
                  </a:lnTo>
                  <a:lnTo>
                    <a:pt x="3804" y="238"/>
                  </a:lnTo>
                  <a:lnTo>
                    <a:pt x="3787" y="228"/>
                  </a:lnTo>
                  <a:lnTo>
                    <a:pt x="3767" y="224"/>
                  </a:lnTo>
                  <a:lnTo>
                    <a:pt x="477" y="224"/>
                  </a:lnTo>
                  <a:lnTo>
                    <a:pt x="457" y="228"/>
                  </a:lnTo>
                  <a:lnTo>
                    <a:pt x="440" y="238"/>
                  </a:lnTo>
                  <a:lnTo>
                    <a:pt x="425" y="251"/>
                  </a:lnTo>
                  <a:lnTo>
                    <a:pt x="417" y="268"/>
                  </a:lnTo>
                  <a:lnTo>
                    <a:pt x="413" y="286"/>
                  </a:lnTo>
                  <a:lnTo>
                    <a:pt x="413" y="2784"/>
                  </a:lnTo>
                  <a:lnTo>
                    <a:pt x="417" y="2804"/>
                  </a:lnTo>
                  <a:lnTo>
                    <a:pt x="425" y="2821"/>
                  </a:lnTo>
                  <a:lnTo>
                    <a:pt x="440" y="2834"/>
                  </a:lnTo>
                  <a:lnTo>
                    <a:pt x="457" y="2843"/>
                  </a:lnTo>
                  <a:lnTo>
                    <a:pt x="477" y="2846"/>
                  </a:lnTo>
                  <a:lnTo>
                    <a:pt x="1310" y="2846"/>
                  </a:lnTo>
                  <a:lnTo>
                    <a:pt x="1312" y="2846"/>
                  </a:lnTo>
                  <a:lnTo>
                    <a:pt x="1322" y="2846"/>
                  </a:lnTo>
                  <a:lnTo>
                    <a:pt x="1334" y="2847"/>
                  </a:lnTo>
                  <a:lnTo>
                    <a:pt x="1348" y="2851"/>
                  </a:lnTo>
                  <a:lnTo>
                    <a:pt x="1363" y="2858"/>
                  </a:lnTo>
                  <a:lnTo>
                    <a:pt x="1376" y="2868"/>
                  </a:lnTo>
                  <a:lnTo>
                    <a:pt x="1386" y="2883"/>
                  </a:lnTo>
                  <a:lnTo>
                    <a:pt x="1389" y="2888"/>
                  </a:lnTo>
                  <a:lnTo>
                    <a:pt x="1394" y="2897"/>
                  </a:lnTo>
                  <a:lnTo>
                    <a:pt x="1402" y="2912"/>
                  </a:lnTo>
                  <a:lnTo>
                    <a:pt x="1412" y="2930"/>
                  </a:lnTo>
                  <a:lnTo>
                    <a:pt x="1421" y="2949"/>
                  </a:lnTo>
                  <a:lnTo>
                    <a:pt x="1430" y="2968"/>
                  </a:lnTo>
                  <a:lnTo>
                    <a:pt x="1439" y="2988"/>
                  </a:lnTo>
                  <a:lnTo>
                    <a:pt x="1447" y="3005"/>
                  </a:lnTo>
                  <a:lnTo>
                    <a:pt x="1452" y="3019"/>
                  </a:lnTo>
                  <a:lnTo>
                    <a:pt x="1454" y="3034"/>
                  </a:lnTo>
                  <a:lnTo>
                    <a:pt x="1451" y="3046"/>
                  </a:lnTo>
                  <a:lnTo>
                    <a:pt x="1445" y="3056"/>
                  </a:lnTo>
                  <a:lnTo>
                    <a:pt x="1435" y="3062"/>
                  </a:lnTo>
                  <a:lnTo>
                    <a:pt x="1425" y="3066"/>
                  </a:lnTo>
                  <a:lnTo>
                    <a:pt x="1414" y="3069"/>
                  </a:lnTo>
                  <a:lnTo>
                    <a:pt x="1406" y="3070"/>
                  </a:lnTo>
                  <a:lnTo>
                    <a:pt x="1400" y="3070"/>
                  </a:lnTo>
                  <a:lnTo>
                    <a:pt x="1397" y="3070"/>
                  </a:lnTo>
                  <a:lnTo>
                    <a:pt x="261" y="3070"/>
                  </a:lnTo>
                  <a:lnTo>
                    <a:pt x="219" y="3067"/>
                  </a:lnTo>
                  <a:lnTo>
                    <a:pt x="180" y="3057"/>
                  </a:lnTo>
                  <a:lnTo>
                    <a:pt x="141" y="3041"/>
                  </a:lnTo>
                  <a:lnTo>
                    <a:pt x="107" y="3020"/>
                  </a:lnTo>
                  <a:lnTo>
                    <a:pt x="77" y="2994"/>
                  </a:lnTo>
                  <a:lnTo>
                    <a:pt x="50" y="2963"/>
                  </a:lnTo>
                  <a:lnTo>
                    <a:pt x="29" y="2929"/>
                  </a:lnTo>
                  <a:lnTo>
                    <a:pt x="13" y="2892"/>
                  </a:lnTo>
                  <a:lnTo>
                    <a:pt x="4" y="2851"/>
                  </a:lnTo>
                  <a:lnTo>
                    <a:pt x="0" y="2809"/>
                  </a:lnTo>
                  <a:lnTo>
                    <a:pt x="0" y="261"/>
                  </a:lnTo>
                  <a:lnTo>
                    <a:pt x="4" y="219"/>
                  </a:lnTo>
                  <a:lnTo>
                    <a:pt x="13" y="180"/>
                  </a:lnTo>
                  <a:lnTo>
                    <a:pt x="29" y="141"/>
                  </a:lnTo>
                  <a:lnTo>
                    <a:pt x="50" y="107"/>
                  </a:lnTo>
                  <a:lnTo>
                    <a:pt x="77" y="77"/>
                  </a:lnTo>
                  <a:lnTo>
                    <a:pt x="107" y="50"/>
                  </a:lnTo>
                  <a:lnTo>
                    <a:pt x="141" y="29"/>
                  </a:lnTo>
                  <a:lnTo>
                    <a:pt x="180" y="13"/>
                  </a:lnTo>
                  <a:lnTo>
                    <a:pt x="219" y="4"/>
                  </a:lnTo>
                  <a:lnTo>
                    <a:pt x="2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6" name="Freeform 35"/>
          <p:cNvSpPr>
            <a:spLocks noEditPoints="1"/>
          </p:cNvSpPr>
          <p:nvPr/>
        </p:nvSpPr>
        <p:spPr bwMode="auto">
          <a:xfrm>
            <a:off x="696862" y="2008066"/>
            <a:ext cx="385569" cy="290290"/>
          </a:xfrm>
          <a:custGeom>
            <a:avLst/>
            <a:gdLst>
              <a:gd name="T0" fmla="*/ 1302 w 3466"/>
              <a:gd name="T1" fmla="*/ 2304 h 2604"/>
              <a:gd name="T2" fmla="*/ 1340 w 3466"/>
              <a:gd name="T3" fmla="*/ 2364 h 2604"/>
              <a:gd name="T4" fmla="*/ 1408 w 3466"/>
              <a:gd name="T5" fmla="*/ 2387 h 2604"/>
              <a:gd name="T6" fmla="*/ 2106 w 3466"/>
              <a:gd name="T7" fmla="*/ 2377 h 2604"/>
              <a:gd name="T8" fmla="*/ 2155 w 3466"/>
              <a:gd name="T9" fmla="*/ 2326 h 2604"/>
              <a:gd name="T10" fmla="*/ 3303 w 3466"/>
              <a:gd name="T11" fmla="*/ 2278 h 2604"/>
              <a:gd name="T12" fmla="*/ 3394 w 3466"/>
              <a:gd name="T13" fmla="*/ 2306 h 2604"/>
              <a:gd name="T14" fmla="*/ 3453 w 3466"/>
              <a:gd name="T15" fmla="*/ 2378 h 2604"/>
              <a:gd name="T16" fmla="*/ 3462 w 3466"/>
              <a:gd name="T17" fmla="*/ 2474 h 2604"/>
              <a:gd name="T18" fmla="*/ 3419 w 3466"/>
              <a:gd name="T19" fmla="*/ 2556 h 2604"/>
              <a:gd name="T20" fmla="*/ 3335 w 3466"/>
              <a:gd name="T21" fmla="*/ 2601 h 2604"/>
              <a:gd name="T22" fmla="*/ 130 w 3466"/>
              <a:gd name="T23" fmla="*/ 2601 h 2604"/>
              <a:gd name="T24" fmla="*/ 48 w 3466"/>
              <a:gd name="T25" fmla="*/ 2556 h 2604"/>
              <a:gd name="T26" fmla="*/ 3 w 3466"/>
              <a:gd name="T27" fmla="*/ 2474 h 2604"/>
              <a:gd name="T28" fmla="*/ 13 w 3466"/>
              <a:gd name="T29" fmla="*/ 2378 h 2604"/>
              <a:gd name="T30" fmla="*/ 71 w 3466"/>
              <a:gd name="T31" fmla="*/ 2306 h 2604"/>
              <a:gd name="T32" fmla="*/ 162 w 3466"/>
              <a:gd name="T33" fmla="*/ 2278 h 2604"/>
              <a:gd name="T34" fmla="*/ 277 w 3466"/>
              <a:gd name="T35" fmla="*/ 229 h 2604"/>
              <a:gd name="T36" fmla="*/ 228 w 3466"/>
              <a:gd name="T37" fmla="*/ 278 h 2604"/>
              <a:gd name="T38" fmla="*/ 217 w 3466"/>
              <a:gd name="T39" fmla="*/ 1737 h 2604"/>
              <a:gd name="T40" fmla="*/ 240 w 3466"/>
              <a:gd name="T41" fmla="*/ 1804 h 2604"/>
              <a:gd name="T42" fmla="*/ 300 w 3466"/>
              <a:gd name="T43" fmla="*/ 1842 h 2604"/>
              <a:gd name="T44" fmla="*/ 3166 w 3466"/>
              <a:gd name="T45" fmla="*/ 1842 h 2604"/>
              <a:gd name="T46" fmla="*/ 3226 w 3466"/>
              <a:gd name="T47" fmla="*/ 1804 h 2604"/>
              <a:gd name="T48" fmla="*/ 3249 w 3466"/>
              <a:gd name="T49" fmla="*/ 1737 h 2604"/>
              <a:gd name="T50" fmla="*/ 3238 w 3466"/>
              <a:gd name="T51" fmla="*/ 278 h 2604"/>
              <a:gd name="T52" fmla="*/ 3188 w 3466"/>
              <a:gd name="T53" fmla="*/ 229 h 2604"/>
              <a:gd name="T54" fmla="*/ 324 w 3466"/>
              <a:gd name="T55" fmla="*/ 217 h 2604"/>
              <a:gd name="T56" fmla="*/ 3185 w 3466"/>
              <a:gd name="T57" fmla="*/ 3 h 2604"/>
              <a:gd name="T58" fmla="*/ 3305 w 3466"/>
              <a:gd name="T59" fmla="*/ 45 h 2604"/>
              <a:gd name="T60" fmla="*/ 3398 w 3466"/>
              <a:gd name="T61" fmla="*/ 126 h 2604"/>
              <a:gd name="T62" fmla="*/ 3455 w 3466"/>
              <a:gd name="T63" fmla="*/ 238 h 2604"/>
              <a:gd name="T64" fmla="*/ 3466 w 3466"/>
              <a:gd name="T65" fmla="*/ 1737 h 2604"/>
              <a:gd name="T66" fmla="*/ 3440 w 3466"/>
              <a:gd name="T67" fmla="*/ 1863 h 2604"/>
              <a:gd name="T68" fmla="*/ 3371 w 3466"/>
              <a:gd name="T69" fmla="*/ 1966 h 2604"/>
              <a:gd name="T70" fmla="*/ 3267 w 3466"/>
              <a:gd name="T71" fmla="*/ 2036 h 2604"/>
              <a:gd name="T72" fmla="*/ 3140 w 3466"/>
              <a:gd name="T73" fmla="*/ 2061 h 2604"/>
              <a:gd name="T74" fmla="*/ 239 w 3466"/>
              <a:gd name="T75" fmla="*/ 2050 h 2604"/>
              <a:gd name="T76" fmla="*/ 127 w 3466"/>
              <a:gd name="T77" fmla="*/ 1994 h 2604"/>
              <a:gd name="T78" fmla="*/ 45 w 3466"/>
              <a:gd name="T79" fmla="*/ 1900 h 2604"/>
              <a:gd name="T80" fmla="*/ 3 w 3466"/>
              <a:gd name="T81" fmla="*/ 1780 h 2604"/>
              <a:gd name="T82" fmla="*/ 3 w 3466"/>
              <a:gd name="T83" fmla="*/ 281 h 2604"/>
              <a:gd name="T84" fmla="*/ 45 w 3466"/>
              <a:gd name="T85" fmla="*/ 161 h 2604"/>
              <a:gd name="T86" fmla="*/ 127 w 3466"/>
              <a:gd name="T87" fmla="*/ 67 h 2604"/>
              <a:gd name="T88" fmla="*/ 239 w 3466"/>
              <a:gd name="T89" fmla="*/ 12 h 2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466" h="2604">
                <a:moveTo>
                  <a:pt x="162" y="2278"/>
                </a:moveTo>
                <a:lnTo>
                  <a:pt x="1300" y="2278"/>
                </a:lnTo>
                <a:lnTo>
                  <a:pt x="1302" y="2304"/>
                </a:lnTo>
                <a:lnTo>
                  <a:pt x="1311" y="2326"/>
                </a:lnTo>
                <a:lnTo>
                  <a:pt x="1324" y="2347"/>
                </a:lnTo>
                <a:lnTo>
                  <a:pt x="1340" y="2364"/>
                </a:lnTo>
                <a:lnTo>
                  <a:pt x="1360" y="2377"/>
                </a:lnTo>
                <a:lnTo>
                  <a:pt x="1383" y="2384"/>
                </a:lnTo>
                <a:lnTo>
                  <a:pt x="1408" y="2387"/>
                </a:lnTo>
                <a:lnTo>
                  <a:pt x="2058" y="2387"/>
                </a:lnTo>
                <a:lnTo>
                  <a:pt x="2082" y="2384"/>
                </a:lnTo>
                <a:lnTo>
                  <a:pt x="2106" y="2377"/>
                </a:lnTo>
                <a:lnTo>
                  <a:pt x="2126" y="2364"/>
                </a:lnTo>
                <a:lnTo>
                  <a:pt x="2142" y="2347"/>
                </a:lnTo>
                <a:lnTo>
                  <a:pt x="2155" y="2326"/>
                </a:lnTo>
                <a:lnTo>
                  <a:pt x="2163" y="2304"/>
                </a:lnTo>
                <a:lnTo>
                  <a:pt x="2166" y="2278"/>
                </a:lnTo>
                <a:lnTo>
                  <a:pt x="3303" y="2278"/>
                </a:lnTo>
                <a:lnTo>
                  <a:pt x="3335" y="2282"/>
                </a:lnTo>
                <a:lnTo>
                  <a:pt x="3366" y="2291"/>
                </a:lnTo>
                <a:lnTo>
                  <a:pt x="3394" y="2306"/>
                </a:lnTo>
                <a:lnTo>
                  <a:pt x="3419" y="2326"/>
                </a:lnTo>
                <a:lnTo>
                  <a:pt x="3438" y="2350"/>
                </a:lnTo>
                <a:lnTo>
                  <a:pt x="3453" y="2378"/>
                </a:lnTo>
                <a:lnTo>
                  <a:pt x="3462" y="2409"/>
                </a:lnTo>
                <a:lnTo>
                  <a:pt x="3466" y="2441"/>
                </a:lnTo>
                <a:lnTo>
                  <a:pt x="3462" y="2474"/>
                </a:lnTo>
                <a:lnTo>
                  <a:pt x="3453" y="2505"/>
                </a:lnTo>
                <a:lnTo>
                  <a:pt x="3438" y="2533"/>
                </a:lnTo>
                <a:lnTo>
                  <a:pt x="3419" y="2556"/>
                </a:lnTo>
                <a:lnTo>
                  <a:pt x="3394" y="2576"/>
                </a:lnTo>
                <a:lnTo>
                  <a:pt x="3366" y="2591"/>
                </a:lnTo>
                <a:lnTo>
                  <a:pt x="3335" y="2601"/>
                </a:lnTo>
                <a:lnTo>
                  <a:pt x="3303" y="2604"/>
                </a:lnTo>
                <a:lnTo>
                  <a:pt x="162" y="2604"/>
                </a:lnTo>
                <a:lnTo>
                  <a:pt x="130" y="2601"/>
                </a:lnTo>
                <a:lnTo>
                  <a:pt x="99" y="2591"/>
                </a:lnTo>
                <a:lnTo>
                  <a:pt x="71" y="2576"/>
                </a:lnTo>
                <a:lnTo>
                  <a:pt x="48" y="2556"/>
                </a:lnTo>
                <a:lnTo>
                  <a:pt x="28" y="2533"/>
                </a:lnTo>
                <a:lnTo>
                  <a:pt x="13" y="2505"/>
                </a:lnTo>
                <a:lnTo>
                  <a:pt x="3" y="2474"/>
                </a:lnTo>
                <a:lnTo>
                  <a:pt x="0" y="2441"/>
                </a:lnTo>
                <a:lnTo>
                  <a:pt x="3" y="2409"/>
                </a:lnTo>
                <a:lnTo>
                  <a:pt x="13" y="2378"/>
                </a:lnTo>
                <a:lnTo>
                  <a:pt x="28" y="2350"/>
                </a:lnTo>
                <a:lnTo>
                  <a:pt x="48" y="2326"/>
                </a:lnTo>
                <a:lnTo>
                  <a:pt x="71" y="2306"/>
                </a:lnTo>
                <a:lnTo>
                  <a:pt x="99" y="2291"/>
                </a:lnTo>
                <a:lnTo>
                  <a:pt x="130" y="2282"/>
                </a:lnTo>
                <a:lnTo>
                  <a:pt x="162" y="2278"/>
                </a:lnTo>
                <a:close/>
                <a:moveTo>
                  <a:pt x="324" y="217"/>
                </a:moveTo>
                <a:lnTo>
                  <a:pt x="300" y="220"/>
                </a:lnTo>
                <a:lnTo>
                  <a:pt x="277" y="229"/>
                </a:lnTo>
                <a:lnTo>
                  <a:pt x="257" y="240"/>
                </a:lnTo>
                <a:lnTo>
                  <a:pt x="240" y="257"/>
                </a:lnTo>
                <a:lnTo>
                  <a:pt x="228" y="278"/>
                </a:lnTo>
                <a:lnTo>
                  <a:pt x="220" y="300"/>
                </a:lnTo>
                <a:lnTo>
                  <a:pt x="217" y="325"/>
                </a:lnTo>
                <a:lnTo>
                  <a:pt x="217" y="1737"/>
                </a:lnTo>
                <a:lnTo>
                  <a:pt x="220" y="1761"/>
                </a:lnTo>
                <a:lnTo>
                  <a:pt x="228" y="1784"/>
                </a:lnTo>
                <a:lnTo>
                  <a:pt x="240" y="1804"/>
                </a:lnTo>
                <a:lnTo>
                  <a:pt x="257" y="1821"/>
                </a:lnTo>
                <a:lnTo>
                  <a:pt x="277" y="1834"/>
                </a:lnTo>
                <a:lnTo>
                  <a:pt x="300" y="1842"/>
                </a:lnTo>
                <a:lnTo>
                  <a:pt x="324" y="1844"/>
                </a:lnTo>
                <a:lnTo>
                  <a:pt x="3140" y="1844"/>
                </a:lnTo>
                <a:lnTo>
                  <a:pt x="3166" y="1842"/>
                </a:lnTo>
                <a:lnTo>
                  <a:pt x="3188" y="1834"/>
                </a:lnTo>
                <a:lnTo>
                  <a:pt x="3209" y="1821"/>
                </a:lnTo>
                <a:lnTo>
                  <a:pt x="3226" y="1804"/>
                </a:lnTo>
                <a:lnTo>
                  <a:pt x="3238" y="1784"/>
                </a:lnTo>
                <a:lnTo>
                  <a:pt x="3246" y="1761"/>
                </a:lnTo>
                <a:lnTo>
                  <a:pt x="3249" y="1737"/>
                </a:lnTo>
                <a:lnTo>
                  <a:pt x="3249" y="325"/>
                </a:lnTo>
                <a:lnTo>
                  <a:pt x="3246" y="300"/>
                </a:lnTo>
                <a:lnTo>
                  <a:pt x="3238" y="278"/>
                </a:lnTo>
                <a:lnTo>
                  <a:pt x="3226" y="257"/>
                </a:lnTo>
                <a:lnTo>
                  <a:pt x="3209" y="240"/>
                </a:lnTo>
                <a:lnTo>
                  <a:pt x="3188" y="229"/>
                </a:lnTo>
                <a:lnTo>
                  <a:pt x="3166" y="220"/>
                </a:lnTo>
                <a:lnTo>
                  <a:pt x="3140" y="217"/>
                </a:lnTo>
                <a:lnTo>
                  <a:pt x="324" y="217"/>
                </a:lnTo>
                <a:close/>
                <a:moveTo>
                  <a:pt x="324" y="0"/>
                </a:moveTo>
                <a:lnTo>
                  <a:pt x="3140" y="0"/>
                </a:lnTo>
                <a:lnTo>
                  <a:pt x="3185" y="3"/>
                </a:lnTo>
                <a:lnTo>
                  <a:pt x="3227" y="12"/>
                </a:lnTo>
                <a:lnTo>
                  <a:pt x="3267" y="26"/>
                </a:lnTo>
                <a:lnTo>
                  <a:pt x="3305" y="45"/>
                </a:lnTo>
                <a:lnTo>
                  <a:pt x="3340" y="67"/>
                </a:lnTo>
                <a:lnTo>
                  <a:pt x="3371" y="95"/>
                </a:lnTo>
                <a:lnTo>
                  <a:pt x="3398" y="126"/>
                </a:lnTo>
                <a:lnTo>
                  <a:pt x="3422" y="161"/>
                </a:lnTo>
                <a:lnTo>
                  <a:pt x="3440" y="199"/>
                </a:lnTo>
                <a:lnTo>
                  <a:pt x="3455" y="238"/>
                </a:lnTo>
                <a:lnTo>
                  <a:pt x="3463" y="281"/>
                </a:lnTo>
                <a:lnTo>
                  <a:pt x="3466" y="325"/>
                </a:lnTo>
                <a:lnTo>
                  <a:pt x="3466" y="1737"/>
                </a:lnTo>
                <a:lnTo>
                  <a:pt x="3463" y="1780"/>
                </a:lnTo>
                <a:lnTo>
                  <a:pt x="3455" y="1822"/>
                </a:lnTo>
                <a:lnTo>
                  <a:pt x="3440" y="1863"/>
                </a:lnTo>
                <a:lnTo>
                  <a:pt x="3422" y="1900"/>
                </a:lnTo>
                <a:lnTo>
                  <a:pt x="3398" y="1935"/>
                </a:lnTo>
                <a:lnTo>
                  <a:pt x="3371" y="1966"/>
                </a:lnTo>
                <a:lnTo>
                  <a:pt x="3340" y="1994"/>
                </a:lnTo>
                <a:lnTo>
                  <a:pt x="3305" y="2017"/>
                </a:lnTo>
                <a:lnTo>
                  <a:pt x="3267" y="2036"/>
                </a:lnTo>
                <a:lnTo>
                  <a:pt x="3227" y="2050"/>
                </a:lnTo>
                <a:lnTo>
                  <a:pt x="3185" y="2058"/>
                </a:lnTo>
                <a:lnTo>
                  <a:pt x="3140" y="2061"/>
                </a:lnTo>
                <a:lnTo>
                  <a:pt x="324" y="2061"/>
                </a:lnTo>
                <a:lnTo>
                  <a:pt x="281" y="2058"/>
                </a:lnTo>
                <a:lnTo>
                  <a:pt x="239" y="2050"/>
                </a:lnTo>
                <a:lnTo>
                  <a:pt x="198" y="2036"/>
                </a:lnTo>
                <a:lnTo>
                  <a:pt x="161" y="2017"/>
                </a:lnTo>
                <a:lnTo>
                  <a:pt x="127" y="1994"/>
                </a:lnTo>
                <a:lnTo>
                  <a:pt x="95" y="1966"/>
                </a:lnTo>
                <a:lnTo>
                  <a:pt x="68" y="1935"/>
                </a:lnTo>
                <a:lnTo>
                  <a:pt x="45" y="1900"/>
                </a:lnTo>
                <a:lnTo>
                  <a:pt x="26" y="1863"/>
                </a:lnTo>
                <a:lnTo>
                  <a:pt x="12" y="1822"/>
                </a:lnTo>
                <a:lnTo>
                  <a:pt x="3" y="1780"/>
                </a:lnTo>
                <a:lnTo>
                  <a:pt x="0" y="1737"/>
                </a:lnTo>
                <a:lnTo>
                  <a:pt x="0" y="325"/>
                </a:lnTo>
                <a:lnTo>
                  <a:pt x="3" y="281"/>
                </a:lnTo>
                <a:lnTo>
                  <a:pt x="12" y="238"/>
                </a:lnTo>
                <a:lnTo>
                  <a:pt x="26" y="199"/>
                </a:lnTo>
                <a:lnTo>
                  <a:pt x="45" y="161"/>
                </a:lnTo>
                <a:lnTo>
                  <a:pt x="68" y="126"/>
                </a:lnTo>
                <a:lnTo>
                  <a:pt x="95" y="95"/>
                </a:lnTo>
                <a:lnTo>
                  <a:pt x="127" y="67"/>
                </a:lnTo>
                <a:lnTo>
                  <a:pt x="161" y="45"/>
                </a:lnTo>
                <a:lnTo>
                  <a:pt x="198" y="26"/>
                </a:lnTo>
                <a:lnTo>
                  <a:pt x="239" y="12"/>
                </a:lnTo>
                <a:lnTo>
                  <a:pt x="281" y="3"/>
                </a:lnTo>
                <a:lnTo>
                  <a:pt x="324" y="0"/>
                </a:lnTo>
                <a:close/>
              </a:path>
            </a:pathLst>
          </a:custGeom>
          <a:solidFill>
            <a:srgbClr val="24BEC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7" name="Freeform 41"/>
          <p:cNvSpPr>
            <a:spLocks noEditPoints="1"/>
          </p:cNvSpPr>
          <p:nvPr/>
        </p:nvSpPr>
        <p:spPr bwMode="auto">
          <a:xfrm>
            <a:off x="696472" y="2298356"/>
            <a:ext cx="385959" cy="338661"/>
          </a:xfrm>
          <a:custGeom>
            <a:avLst/>
            <a:gdLst>
              <a:gd name="T0" fmla="*/ 2885 w 3261"/>
              <a:gd name="T1" fmla="*/ 2237 h 2864"/>
              <a:gd name="T2" fmla="*/ 2509 w 3261"/>
              <a:gd name="T3" fmla="*/ 2488 h 2864"/>
              <a:gd name="T4" fmla="*/ 376 w 3261"/>
              <a:gd name="T5" fmla="*/ 2488 h 2864"/>
              <a:gd name="T6" fmla="*/ 2383 w 3261"/>
              <a:gd name="T7" fmla="*/ 1862 h 2864"/>
              <a:gd name="T8" fmla="*/ 2383 w 3261"/>
              <a:gd name="T9" fmla="*/ 1862 h 2864"/>
              <a:gd name="T10" fmla="*/ 2258 w 3261"/>
              <a:gd name="T11" fmla="*/ 1862 h 2864"/>
              <a:gd name="T12" fmla="*/ 1882 w 3261"/>
              <a:gd name="T13" fmla="*/ 2113 h 2864"/>
              <a:gd name="T14" fmla="*/ 1255 w 3261"/>
              <a:gd name="T15" fmla="*/ 2113 h 2864"/>
              <a:gd name="T16" fmla="*/ 878 w 3261"/>
              <a:gd name="T17" fmla="*/ 1862 h 2864"/>
              <a:gd name="T18" fmla="*/ 878 w 3261"/>
              <a:gd name="T19" fmla="*/ 1862 h 2864"/>
              <a:gd name="T20" fmla="*/ 752 w 3261"/>
              <a:gd name="T21" fmla="*/ 1862 h 2864"/>
              <a:gd name="T22" fmla="*/ 2509 w 3261"/>
              <a:gd name="T23" fmla="*/ 1736 h 2864"/>
              <a:gd name="T24" fmla="*/ 1882 w 3261"/>
              <a:gd name="T25" fmla="*/ 1736 h 2864"/>
              <a:gd name="T26" fmla="*/ 1506 w 3261"/>
              <a:gd name="T27" fmla="*/ 1486 h 2864"/>
              <a:gd name="T28" fmla="*/ 1506 w 3261"/>
              <a:gd name="T29" fmla="*/ 1486 h 2864"/>
              <a:gd name="T30" fmla="*/ 1380 w 3261"/>
              <a:gd name="T31" fmla="*/ 1486 h 2864"/>
              <a:gd name="T32" fmla="*/ 1003 w 3261"/>
              <a:gd name="T33" fmla="*/ 1736 h 2864"/>
              <a:gd name="T34" fmla="*/ 376 w 3261"/>
              <a:gd name="T35" fmla="*/ 1736 h 2864"/>
              <a:gd name="T36" fmla="*/ 2634 w 3261"/>
              <a:gd name="T37" fmla="*/ 1485 h 2864"/>
              <a:gd name="T38" fmla="*/ 2634 w 3261"/>
              <a:gd name="T39" fmla="*/ 1485 h 2864"/>
              <a:gd name="T40" fmla="*/ 2576 w 3261"/>
              <a:gd name="T41" fmla="*/ 23 h 2864"/>
              <a:gd name="T42" fmla="*/ 2616 w 3261"/>
              <a:gd name="T43" fmla="*/ 106 h 2864"/>
              <a:gd name="T44" fmla="*/ 2594 w 3261"/>
              <a:gd name="T45" fmla="*/ 328 h 2864"/>
              <a:gd name="T46" fmla="*/ 2534 w 3261"/>
              <a:gd name="T47" fmla="*/ 485 h 2864"/>
              <a:gd name="T48" fmla="*/ 2446 w 3261"/>
              <a:gd name="T49" fmla="*/ 591 h 2864"/>
              <a:gd name="T50" fmla="*/ 2340 w 3261"/>
              <a:gd name="T51" fmla="*/ 655 h 2864"/>
              <a:gd name="T52" fmla="*/ 2225 w 3261"/>
              <a:gd name="T53" fmla="*/ 692 h 2864"/>
              <a:gd name="T54" fmla="*/ 2111 w 3261"/>
              <a:gd name="T55" fmla="*/ 713 h 2864"/>
              <a:gd name="T56" fmla="*/ 1988 w 3261"/>
              <a:gd name="T57" fmla="*/ 731 h 2864"/>
              <a:gd name="T58" fmla="*/ 1882 w 3261"/>
              <a:gd name="T59" fmla="*/ 761 h 2864"/>
              <a:gd name="T60" fmla="*/ 1803 w 3261"/>
              <a:gd name="T61" fmla="*/ 822 h 2864"/>
              <a:gd name="T62" fmla="*/ 1755 w 3261"/>
              <a:gd name="T63" fmla="*/ 931 h 2864"/>
              <a:gd name="T64" fmla="*/ 1738 w 3261"/>
              <a:gd name="T65" fmla="*/ 1109 h 2864"/>
              <a:gd name="T66" fmla="*/ 3021 w 3261"/>
              <a:gd name="T67" fmla="*/ 1135 h 2864"/>
              <a:gd name="T68" fmla="*/ 3167 w 3261"/>
              <a:gd name="T69" fmla="*/ 1236 h 2864"/>
              <a:gd name="T70" fmla="*/ 3250 w 3261"/>
              <a:gd name="T71" fmla="*/ 1393 h 2864"/>
              <a:gd name="T72" fmla="*/ 3258 w 3261"/>
              <a:gd name="T73" fmla="*/ 2535 h 2864"/>
              <a:gd name="T74" fmla="*/ 3194 w 3261"/>
              <a:gd name="T75" fmla="*/ 2702 h 2864"/>
              <a:gd name="T76" fmla="*/ 3062 w 3261"/>
              <a:gd name="T77" fmla="*/ 2820 h 2864"/>
              <a:gd name="T78" fmla="*/ 2885 w 3261"/>
              <a:gd name="T79" fmla="*/ 2864 h 2864"/>
              <a:gd name="T80" fmla="*/ 240 w 3261"/>
              <a:gd name="T81" fmla="*/ 2838 h 2864"/>
              <a:gd name="T82" fmla="*/ 95 w 3261"/>
              <a:gd name="T83" fmla="*/ 2738 h 2864"/>
              <a:gd name="T84" fmla="*/ 11 w 3261"/>
              <a:gd name="T85" fmla="*/ 2580 h 2864"/>
              <a:gd name="T86" fmla="*/ 3 w 3261"/>
              <a:gd name="T87" fmla="*/ 1438 h 2864"/>
              <a:gd name="T88" fmla="*/ 68 w 3261"/>
              <a:gd name="T89" fmla="*/ 1270 h 2864"/>
              <a:gd name="T90" fmla="*/ 200 w 3261"/>
              <a:gd name="T91" fmla="*/ 1153 h 2864"/>
              <a:gd name="T92" fmla="*/ 376 w 3261"/>
              <a:gd name="T93" fmla="*/ 1109 h 2864"/>
              <a:gd name="T94" fmla="*/ 1537 w 3261"/>
              <a:gd name="T95" fmla="*/ 938 h 2864"/>
              <a:gd name="T96" fmla="*/ 1587 w 3261"/>
              <a:gd name="T97" fmla="*/ 768 h 2864"/>
              <a:gd name="T98" fmla="*/ 1669 w 3261"/>
              <a:gd name="T99" fmla="*/ 652 h 2864"/>
              <a:gd name="T100" fmla="*/ 1771 w 3261"/>
              <a:gd name="T101" fmla="*/ 579 h 2864"/>
              <a:gd name="T102" fmla="*/ 1884 w 3261"/>
              <a:gd name="T103" fmla="*/ 536 h 2864"/>
              <a:gd name="T104" fmla="*/ 1999 w 3261"/>
              <a:gd name="T105" fmla="*/ 513 h 2864"/>
              <a:gd name="T106" fmla="*/ 2119 w 3261"/>
              <a:gd name="T107" fmla="*/ 496 h 2864"/>
              <a:gd name="T108" fmla="*/ 2233 w 3261"/>
              <a:gd name="T109" fmla="*/ 470 h 2864"/>
              <a:gd name="T110" fmla="*/ 2319 w 3261"/>
              <a:gd name="T111" fmla="*/ 417 h 2864"/>
              <a:gd name="T112" fmla="*/ 2376 w 3261"/>
              <a:gd name="T113" fmla="*/ 321 h 2864"/>
              <a:gd name="T114" fmla="*/ 2401 w 3261"/>
              <a:gd name="T115" fmla="*/ 159 h 2864"/>
              <a:gd name="T116" fmla="*/ 2425 w 3261"/>
              <a:gd name="T117" fmla="*/ 39 h 2864"/>
              <a:gd name="T118" fmla="*/ 2509 w 3261"/>
              <a:gd name="T119" fmla="*/ 0 h 2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261" h="2864">
                <a:moveTo>
                  <a:pt x="2634" y="2237"/>
                </a:moveTo>
                <a:lnTo>
                  <a:pt x="2634" y="2488"/>
                </a:lnTo>
                <a:lnTo>
                  <a:pt x="2885" y="2488"/>
                </a:lnTo>
                <a:lnTo>
                  <a:pt x="2885" y="2237"/>
                </a:lnTo>
                <a:lnTo>
                  <a:pt x="2634" y="2237"/>
                </a:lnTo>
                <a:close/>
                <a:moveTo>
                  <a:pt x="752" y="2237"/>
                </a:moveTo>
                <a:lnTo>
                  <a:pt x="752" y="2488"/>
                </a:lnTo>
                <a:lnTo>
                  <a:pt x="2509" y="2488"/>
                </a:lnTo>
                <a:lnTo>
                  <a:pt x="2509" y="2237"/>
                </a:lnTo>
                <a:lnTo>
                  <a:pt x="752" y="2237"/>
                </a:lnTo>
                <a:close/>
                <a:moveTo>
                  <a:pt x="376" y="2237"/>
                </a:moveTo>
                <a:lnTo>
                  <a:pt x="376" y="2488"/>
                </a:lnTo>
                <a:lnTo>
                  <a:pt x="627" y="2488"/>
                </a:lnTo>
                <a:lnTo>
                  <a:pt x="627" y="2237"/>
                </a:lnTo>
                <a:lnTo>
                  <a:pt x="376" y="2237"/>
                </a:lnTo>
                <a:close/>
                <a:moveTo>
                  <a:pt x="2383" y="1862"/>
                </a:moveTo>
                <a:lnTo>
                  <a:pt x="2383" y="2113"/>
                </a:lnTo>
                <a:lnTo>
                  <a:pt x="2634" y="2113"/>
                </a:lnTo>
                <a:lnTo>
                  <a:pt x="2634" y="1862"/>
                </a:lnTo>
                <a:lnTo>
                  <a:pt x="2383" y="1862"/>
                </a:lnTo>
                <a:close/>
                <a:moveTo>
                  <a:pt x="2007" y="1862"/>
                </a:moveTo>
                <a:lnTo>
                  <a:pt x="2007" y="2113"/>
                </a:lnTo>
                <a:lnTo>
                  <a:pt x="2258" y="2113"/>
                </a:lnTo>
                <a:lnTo>
                  <a:pt x="2258" y="1862"/>
                </a:lnTo>
                <a:lnTo>
                  <a:pt x="2007" y="1862"/>
                </a:lnTo>
                <a:close/>
                <a:moveTo>
                  <a:pt x="1631" y="1862"/>
                </a:moveTo>
                <a:lnTo>
                  <a:pt x="1631" y="2113"/>
                </a:lnTo>
                <a:lnTo>
                  <a:pt x="1882" y="2113"/>
                </a:lnTo>
                <a:lnTo>
                  <a:pt x="1882" y="1862"/>
                </a:lnTo>
                <a:lnTo>
                  <a:pt x="1631" y="1862"/>
                </a:lnTo>
                <a:close/>
                <a:moveTo>
                  <a:pt x="1255" y="1862"/>
                </a:moveTo>
                <a:lnTo>
                  <a:pt x="1255" y="2113"/>
                </a:lnTo>
                <a:lnTo>
                  <a:pt x="1506" y="2113"/>
                </a:lnTo>
                <a:lnTo>
                  <a:pt x="1506" y="1862"/>
                </a:lnTo>
                <a:lnTo>
                  <a:pt x="1255" y="1862"/>
                </a:lnTo>
                <a:close/>
                <a:moveTo>
                  <a:pt x="878" y="1862"/>
                </a:moveTo>
                <a:lnTo>
                  <a:pt x="878" y="2113"/>
                </a:lnTo>
                <a:lnTo>
                  <a:pt x="1130" y="2113"/>
                </a:lnTo>
                <a:lnTo>
                  <a:pt x="1130" y="1862"/>
                </a:lnTo>
                <a:lnTo>
                  <a:pt x="878" y="1862"/>
                </a:lnTo>
                <a:close/>
                <a:moveTo>
                  <a:pt x="502" y="1862"/>
                </a:moveTo>
                <a:lnTo>
                  <a:pt x="502" y="2113"/>
                </a:lnTo>
                <a:lnTo>
                  <a:pt x="752" y="2113"/>
                </a:lnTo>
                <a:lnTo>
                  <a:pt x="752" y="1862"/>
                </a:lnTo>
                <a:lnTo>
                  <a:pt x="502" y="1862"/>
                </a:lnTo>
                <a:close/>
                <a:moveTo>
                  <a:pt x="2258" y="1486"/>
                </a:moveTo>
                <a:lnTo>
                  <a:pt x="2258" y="1736"/>
                </a:lnTo>
                <a:lnTo>
                  <a:pt x="2509" y="1736"/>
                </a:lnTo>
                <a:lnTo>
                  <a:pt x="2509" y="1486"/>
                </a:lnTo>
                <a:lnTo>
                  <a:pt x="2258" y="1486"/>
                </a:lnTo>
                <a:close/>
                <a:moveTo>
                  <a:pt x="1882" y="1486"/>
                </a:moveTo>
                <a:lnTo>
                  <a:pt x="1882" y="1736"/>
                </a:lnTo>
                <a:lnTo>
                  <a:pt x="2133" y="1736"/>
                </a:lnTo>
                <a:lnTo>
                  <a:pt x="2133" y="1486"/>
                </a:lnTo>
                <a:lnTo>
                  <a:pt x="1882" y="1486"/>
                </a:lnTo>
                <a:close/>
                <a:moveTo>
                  <a:pt x="1506" y="1486"/>
                </a:moveTo>
                <a:lnTo>
                  <a:pt x="1506" y="1736"/>
                </a:lnTo>
                <a:lnTo>
                  <a:pt x="1757" y="1736"/>
                </a:lnTo>
                <a:lnTo>
                  <a:pt x="1757" y="1486"/>
                </a:lnTo>
                <a:lnTo>
                  <a:pt x="1506" y="1486"/>
                </a:lnTo>
                <a:close/>
                <a:moveTo>
                  <a:pt x="1130" y="1486"/>
                </a:moveTo>
                <a:lnTo>
                  <a:pt x="1130" y="1736"/>
                </a:lnTo>
                <a:lnTo>
                  <a:pt x="1380" y="1736"/>
                </a:lnTo>
                <a:lnTo>
                  <a:pt x="1380" y="1486"/>
                </a:lnTo>
                <a:lnTo>
                  <a:pt x="1130" y="1486"/>
                </a:lnTo>
                <a:close/>
                <a:moveTo>
                  <a:pt x="752" y="1486"/>
                </a:moveTo>
                <a:lnTo>
                  <a:pt x="752" y="1736"/>
                </a:lnTo>
                <a:lnTo>
                  <a:pt x="1003" y="1736"/>
                </a:lnTo>
                <a:lnTo>
                  <a:pt x="1003" y="1486"/>
                </a:lnTo>
                <a:lnTo>
                  <a:pt x="752" y="1486"/>
                </a:lnTo>
                <a:close/>
                <a:moveTo>
                  <a:pt x="376" y="1486"/>
                </a:moveTo>
                <a:lnTo>
                  <a:pt x="376" y="1736"/>
                </a:lnTo>
                <a:lnTo>
                  <a:pt x="627" y="1736"/>
                </a:lnTo>
                <a:lnTo>
                  <a:pt x="627" y="1486"/>
                </a:lnTo>
                <a:lnTo>
                  <a:pt x="376" y="1486"/>
                </a:lnTo>
                <a:close/>
                <a:moveTo>
                  <a:pt x="2634" y="1485"/>
                </a:moveTo>
                <a:lnTo>
                  <a:pt x="2634" y="1736"/>
                </a:lnTo>
                <a:lnTo>
                  <a:pt x="2885" y="1736"/>
                </a:lnTo>
                <a:lnTo>
                  <a:pt x="2885" y="1485"/>
                </a:lnTo>
                <a:lnTo>
                  <a:pt x="2634" y="1485"/>
                </a:lnTo>
                <a:close/>
                <a:moveTo>
                  <a:pt x="2509" y="0"/>
                </a:moveTo>
                <a:lnTo>
                  <a:pt x="2533" y="2"/>
                </a:lnTo>
                <a:lnTo>
                  <a:pt x="2556" y="10"/>
                </a:lnTo>
                <a:lnTo>
                  <a:pt x="2576" y="23"/>
                </a:lnTo>
                <a:lnTo>
                  <a:pt x="2592" y="39"/>
                </a:lnTo>
                <a:lnTo>
                  <a:pt x="2605" y="59"/>
                </a:lnTo>
                <a:lnTo>
                  <a:pt x="2613" y="82"/>
                </a:lnTo>
                <a:lnTo>
                  <a:pt x="2616" y="106"/>
                </a:lnTo>
                <a:lnTo>
                  <a:pt x="2614" y="168"/>
                </a:lnTo>
                <a:lnTo>
                  <a:pt x="2610" y="226"/>
                </a:lnTo>
                <a:lnTo>
                  <a:pt x="2603" y="279"/>
                </a:lnTo>
                <a:lnTo>
                  <a:pt x="2594" y="328"/>
                </a:lnTo>
                <a:lnTo>
                  <a:pt x="2582" y="373"/>
                </a:lnTo>
                <a:lnTo>
                  <a:pt x="2568" y="413"/>
                </a:lnTo>
                <a:lnTo>
                  <a:pt x="2551" y="452"/>
                </a:lnTo>
                <a:lnTo>
                  <a:pt x="2534" y="485"/>
                </a:lnTo>
                <a:lnTo>
                  <a:pt x="2514" y="516"/>
                </a:lnTo>
                <a:lnTo>
                  <a:pt x="2493" y="543"/>
                </a:lnTo>
                <a:lnTo>
                  <a:pt x="2470" y="569"/>
                </a:lnTo>
                <a:lnTo>
                  <a:pt x="2446" y="591"/>
                </a:lnTo>
                <a:lnTo>
                  <a:pt x="2420" y="610"/>
                </a:lnTo>
                <a:lnTo>
                  <a:pt x="2394" y="627"/>
                </a:lnTo>
                <a:lnTo>
                  <a:pt x="2368" y="642"/>
                </a:lnTo>
                <a:lnTo>
                  <a:pt x="2340" y="655"/>
                </a:lnTo>
                <a:lnTo>
                  <a:pt x="2311" y="667"/>
                </a:lnTo>
                <a:lnTo>
                  <a:pt x="2283" y="676"/>
                </a:lnTo>
                <a:lnTo>
                  <a:pt x="2254" y="685"/>
                </a:lnTo>
                <a:lnTo>
                  <a:pt x="2225" y="692"/>
                </a:lnTo>
                <a:lnTo>
                  <a:pt x="2195" y="699"/>
                </a:lnTo>
                <a:lnTo>
                  <a:pt x="2167" y="704"/>
                </a:lnTo>
                <a:lnTo>
                  <a:pt x="2139" y="709"/>
                </a:lnTo>
                <a:lnTo>
                  <a:pt x="2111" y="713"/>
                </a:lnTo>
                <a:lnTo>
                  <a:pt x="2084" y="717"/>
                </a:lnTo>
                <a:lnTo>
                  <a:pt x="2050" y="721"/>
                </a:lnTo>
                <a:lnTo>
                  <a:pt x="2018" y="726"/>
                </a:lnTo>
                <a:lnTo>
                  <a:pt x="1988" y="731"/>
                </a:lnTo>
                <a:lnTo>
                  <a:pt x="1958" y="737"/>
                </a:lnTo>
                <a:lnTo>
                  <a:pt x="1931" y="744"/>
                </a:lnTo>
                <a:lnTo>
                  <a:pt x="1906" y="752"/>
                </a:lnTo>
                <a:lnTo>
                  <a:pt x="1882" y="761"/>
                </a:lnTo>
                <a:lnTo>
                  <a:pt x="1860" y="773"/>
                </a:lnTo>
                <a:lnTo>
                  <a:pt x="1839" y="786"/>
                </a:lnTo>
                <a:lnTo>
                  <a:pt x="1820" y="803"/>
                </a:lnTo>
                <a:lnTo>
                  <a:pt x="1803" y="822"/>
                </a:lnTo>
                <a:lnTo>
                  <a:pt x="1788" y="844"/>
                </a:lnTo>
                <a:lnTo>
                  <a:pt x="1775" y="870"/>
                </a:lnTo>
                <a:lnTo>
                  <a:pt x="1764" y="898"/>
                </a:lnTo>
                <a:lnTo>
                  <a:pt x="1755" y="931"/>
                </a:lnTo>
                <a:lnTo>
                  <a:pt x="1747" y="969"/>
                </a:lnTo>
                <a:lnTo>
                  <a:pt x="1742" y="1011"/>
                </a:lnTo>
                <a:lnTo>
                  <a:pt x="1739" y="1057"/>
                </a:lnTo>
                <a:lnTo>
                  <a:pt x="1738" y="1109"/>
                </a:lnTo>
                <a:lnTo>
                  <a:pt x="2885" y="1109"/>
                </a:lnTo>
                <a:lnTo>
                  <a:pt x="2933" y="1112"/>
                </a:lnTo>
                <a:lnTo>
                  <a:pt x="2978" y="1121"/>
                </a:lnTo>
                <a:lnTo>
                  <a:pt x="3021" y="1135"/>
                </a:lnTo>
                <a:lnTo>
                  <a:pt x="3062" y="1153"/>
                </a:lnTo>
                <a:lnTo>
                  <a:pt x="3100" y="1176"/>
                </a:lnTo>
                <a:lnTo>
                  <a:pt x="3135" y="1205"/>
                </a:lnTo>
                <a:lnTo>
                  <a:pt x="3167" y="1236"/>
                </a:lnTo>
                <a:lnTo>
                  <a:pt x="3194" y="1270"/>
                </a:lnTo>
                <a:lnTo>
                  <a:pt x="3217" y="1308"/>
                </a:lnTo>
                <a:lnTo>
                  <a:pt x="3236" y="1350"/>
                </a:lnTo>
                <a:lnTo>
                  <a:pt x="3250" y="1393"/>
                </a:lnTo>
                <a:lnTo>
                  <a:pt x="3258" y="1438"/>
                </a:lnTo>
                <a:lnTo>
                  <a:pt x="3261" y="1486"/>
                </a:lnTo>
                <a:lnTo>
                  <a:pt x="3261" y="2488"/>
                </a:lnTo>
                <a:lnTo>
                  <a:pt x="3258" y="2535"/>
                </a:lnTo>
                <a:lnTo>
                  <a:pt x="3250" y="2580"/>
                </a:lnTo>
                <a:lnTo>
                  <a:pt x="3236" y="2624"/>
                </a:lnTo>
                <a:lnTo>
                  <a:pt x="3217" y="2665"/>
                </a:lnTo>
                <a:lnTo>
                  <a:pt x="3194" y="2702"/>
                </a:lnTo>
                <a:lnTo>
                  <a:pt x="3167" y="2738"/>
                </a:lnTo>
                <a:lnTo>
                  <a:pt x="3135" y="2769"/>
                </a:lnTo>
                <a:lnTo>
                  <a:pt x="3100" y="2796"/>
                </a:lnTo>
                <a:lnTo>
                  <a:pt x="3062" y="2820"/>
                </a:lnTo>
                <a:lnTo>
                  <a:pt x="3021" y="2838"/>
                </a:lnTo>
                <a:lnTo>
                  <a:pt x="2978" y="2853"/>
                </a:lnTo>
                <a:lnTo>
                  <a:pt x="2933" y="2861"/>
                </a:lnTo>
                <a:lnTo>
                  <a:pt x="2885" y="2864"/>
                </a:lnTo>
                <a:lnTo>
                  <a:pt x="376" y="2864"/>
                </a:lnTo>
                <a:lnTo>
                  <a:pt x="329" y="2861"/>
                </a:lnTo>
                <a:lnTo>
                  <a:pt x="283" y="2853"/>
                </a:lnTo>
                <a:lnTo>
                  <a:pt x="240" y="2838"/>
                </a:lnTo>
                <a:lnTo>
                  <a:pt x="200" y="2820"/>
                </a:lnTo>
                <a:lnTo>
                  <a:pt x="161" y="2796"/>
                </a:lnTo>
                <a:lnTo>
                  <a:pt x="126" y="2769"/>
                </a:lnTo>
                <a:lnTo>
                  <a:pt x="95" y="2738"/>
                </a:lnTo>
                <a:lnTo>
                  <a:pt x="68" y="2702"/>
                </a:lnTo>
                <a:lnTo>
                  <a:pt x="44" y="2665"/>
                </a:lnTo>
                <a:lnTo>
                  <a:pt x="25" y="2624"/>
                </a:lnTo>
                <a:lnTo>
                  <a:pt x="11" y="2580"/>
                </a:lnTo>
                <a:lnTo>
                  <a:pt x="3" y="2535"/>
                </a:lnTo>
                <a:lnTo>
                  <a:pt x="0" y="2488"/>
                </a:lnTo>
                <a:lnTo>
                  <a:pt x="0" y="1486"/>
                </a:lnTo>
                <a:lnTo>
                  <a:pt x="3" y="1438"/>
                </a:lnTo>
                <a:lnTo>
                  <a:pt x="11" y="1393"/>
                </a:lnTo>
                <a:lnTo>
                  <a:pt x="25" y="1350"/>
                </a:lnTo>
                <a:lnTo>
                  <a:pt x="44" y="1308"/>
                </a:lnTo>
                <a:lnTo>
                  <a:pt x="68" y="1270"/>
                </a:lnTo>
                <a:lnTo>
                  <a:pt x="95" y="1236"/>
                </a:lnTo>
                <a:lnTo>
                  <a:pt x="126" y="1205"/>
                </a:lnTo>
                <a:lnTo>
                  <a:pt x="161" y="1176"/>
                </a:lnTo>
                <a:lnTo>
                  <a:pt x="200" y="1153"/>
                </a:lnTo>
                <a:lnTo>
                  <a:pt x="240" y="1135"/>
                </a:lnTo>
                <a:lnTo>
                  <a:pt x="283" y="1121"/>
                </a:lnTo>
                <a:lnTo>
                  <a:pt x="329" y="1112"/>
                </a:lnTo>
                <a:lnTo>
                  <a:pt x="376" y="1109"/>
                </a:lnTo>
                <a:lnTo>
                  <a:pt x="1524" y="1109"/>
                </a:lnTo>
                <a:lnTo>
                  <a:pt x="1526" y="1048"/>
                </a:lnTo>
                <a:lnTo>
                  <a:pt x="1530" y="991"/>
                </a:lnTo>
                <a:lnTo>
                  <a:pt x="1537" y="938"/>
                </a:lnTo>
                <a:lnTo>
                  <a:pt x="1546" y="890"/>
                </a:lnTo>
                <a:lnTo>
                  <a:pt x="1558" y="846"/>
                </a:lnTo>
                <a:lnTo>
                  <a:pt x="1572" y="805"/>
                </a:lnTo>
                <a:lnTo>
                  <a:pt x="1587" y="768"/>
                </a:lnTo>
                <a:lnTo>
                  <a:pt x="1606" y="735"/>
                </a:lnTo>
                <a:lnTo>
                  <a:pt x="1625" y="704"/>
                </a:lnTo>
                <a:lnTo>
                  <a:pt x="1646" y="676"/>
                </a:lnTo>
                <a:lnTo>
                  <a:pt x="1669" y="652"/>
                </a:lnTo>
                <a:lnTo>
                  <a:pt x="1693" y="630"/>
                </a:lnTo>
                <a:lnTo>
                  <a:pt x="1717" y="611"/>
                </a:lnTo>
                <a:lnTo>
                  <a:pt x="1744" y="594"/>
                </a:lnTo>
                <a:lnTo>
                  <a:pt x="1771" y="579"/>
                </a:lnTo>
                <a:lnTo>
                  <a:pt x="1798" y="565"/>
                </a:lnTo>
                <a:lnTo>
                  <a:pt x="1826" y="554"/>
                </a:lnTo>
                <a:lnTo>
                  <a:pt x="1855" y="544"/>
                </a:lnTo>
                <a:lnTo>
                  <a:pt x="1884" y="536"/>
                </a:lnTo>
                <a:lnTo>
                  <a:pt x="1913" y="529"/>
                </a:lnTo>
                <a:lnTo>
                  <a:pt x="1941" y="523"/>
                </a:lnTo>
                <a:lnTo>
                  <a:pt x="1971" y="518"/>
                </a:lnTo>
                <a:lnTo>
                  <a:pt x="1999" y="513"/>
                </a:lnTo>
                <a:lnTo>
                  <a:pt x="2026" y="509"/>
                </a:lnTo>
                <a:lnTo>
                  <a:pt x="2053" y="506"/>
                </a:lnTo>
                <a:lnTo>
                  <a:pt x="2087" y="501"/>
                </a:lnTo>
                <a:lnTo>
                  <a:pt x="2119" y="496"/>
                </a:lnTo>
                <a:lnTo>
                  <a:pt x="2150" y="491"/>
                </a:lnTo>
                <a:lnTo>
                  <a:pt x="2179" y="485"/>
                </a:lnTo>
                <a:lnTo>
                  <a:pt x="2207" y="478"/>
                </a:lnTo>
                <a:lnTo>
                  <a:pt x="2233" y="470"/>
                </a:lnTo>
                <a:lnTo>
                  <a:pt x="2257" y="460"/>
                </a:lnTo>
                <a:lnTo>
                  <a:pt x="2279" y="448"/>
                </a:lnTo>
                <a:lnTo>
                  <a:pt x="2299" y="433"/>
                </a:lnTo>
                <a:lnTo>
                  <a:pt x="2319" y="417"/>
                </a:lnTo>
                <a:lnTo>
                  <a:pt x="2336" y="398"/>
                </a:lnTo>
                <a:lnTo>
                  <a:pt x="2351" y="376"/>
                </a:lnTo>
                <a:lnTo>
                  <a:pt x="2365" y="350"/>
                </a:lnTo>
                <a:lnTo>
                  <a:pt x="2376" y="321"/>
                </a:lnTo>
                <a:lnTo>
                  <a:pt x="2385" y="286"/>
                </a:lnTo>
                <a:lnTo>
                  <a:pt x="2393" y="249"/>
                </a:lnTo>
                <a:lnTo>
                  <a:pt x="2398" y="207"/>
                </a:lnTo>
                <a:lnTo>
                  <a:pt x="2401" y="159"/>
                </a:lnTo>
                <a:lnTo>
                  <a:pt x="2402" y="106"/>
                </a:lnTo>
                <a:lnTo>
                  <a:pt x="2405" y="82"/>
                </a:lnTo>
                <a:lnTo>
                  <a:pt x="2413" y="59"/>
                </a:lnTo>
                <a:lnTo>
                  <a:pt x="2425" y="39"/>
                </a:lnTo>
                <a:lnTo>
                  <a:pt x="2443" y="23"/>
                </a:lnTo>
                <a:lnTo>
                  <a:pt x="2462" y="10"/>
                </a:lnTo>
                <a:lnTo>
                  <a:pt x="2485" y="2"/>
                </a:lnTo>
                <a:lnTo>
                  <a:pt x="2509" y="0"/>
                </a:lnTo>
                <a:close/>
              </a:path>
            </a:pathLst>
          </a:custGeom>
          <a:solidFill>
            <a:srgbClr val="24BEC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8" name="Freeform 47"/>
          <p:cNvSpPr>
            <a:spLocks noEditPoints="1"/>
          </p:cNvSpPr>
          <p:nvPr/>
        </p:nvSpPr>
        <p:spPr bwMode="auto">
          <a:xfrm>
            <a:off x="670846" y="3307363"/>
            <a:ext cx="406529" cy="406529"/>
          </a:xfrm>
          <a:custGeom>
            <a:avLst/>
            <a:gdLst>
              <a:gd name="T0" fmla="*/ 3060 w 3521"/>
              <a:gd name="T1" fmla="*/ 688 h 3520"/>
              <a:gd name="T2" fmla="*/ 3028 w 3521"/>
              <a:gd name="T3" fmla="*/ 704 h 3520"/>
              <a:gd name="T4" fmla="*/ 2765 w 3521"/>
              <a:gd name="T5" fmla="*/ 971 h 3520"/>
              <a:gd name="T6" fmla="*/ 2761 w 3521"/>
              <a:gd name="T7" fmla="*/ 1004 h 3520"/>
              <a:gd name="T8" fmla="*/ 2776 w 3521"/>
              <a:gd name="T9" fmla="*/ 1036 h 3520"/>
              <a:gd name="T10" fmla="*/ 2860 w 3521"/>
              <a:gd name="T11" fmla="*/ 1115 h 3520"/>
              <a:gd name="T12" fmla="*/ 2894 w 3521"/>
              <a:gd name="T13" fmla="*/ 1120 h 3520"/>
              <a:gd name="T14" fmla="*/ 2925 w 3521"/>
              <a:gd name="T15" fmla="*/ 1104 h 3520"/>
              <a:gd name="T16" fmla="*/ 3187 w 3521"/>
              <a:gd name="T17" fmla="*/ 838 h 3520"/>
              <a:gd name="T18" fmla="*/ 3192 w 3521"/>
              <a:gd name="T19" fmla="*/ 804 h 3520"/>
              <a:gd name="T20" fmla="*/ 3177 w 3521"/>
              <a:gd name="T21" fmla="*/ 773 h 3520"/>
              <a:gd name="T22" fmla="*/ 3094 w 3521"/>
              <a:gd name="T23" fmla="*/ 694 h 3520"/>
              <a:gd name="T24" fmla="*/ 1944 w 3521"/>
              <a:gd name="T25" fmla="*/ 509 h 3520"/>
              <a:gd name="T26" fmla="*/ 1978 w 3521"/>
              <a:gd name="T27" fmla="*/ 514 h 3520"/>
              <a:gd name="T28" fmla="*/ 2996 w 3521"/>
              <a:gd name="T29" fmla="*/ 1528 h 3520"/>
              <a:gd name="T30" fmla="*/ 3011 w 3521"/>
              <a:gd name="T31" fmla="*/ 1558 h 3520"/>
              <a:gd name="T32" fmla="*/ 3006 w 3521"/>
              <a:gd name="T33" fmla="*/ 1592 h 3520"/>
              <a:gd name="T34" fmla="*/ 1098 w 3521"/>
              <a:gd name="T35" fmla="*/ 3503 h 3520"/>
              <a:gd name="T36" fmla="*/ 1068 w 3521"/>
              <a:gd name="T37" fmla="*/ 3520 h 3520"/>
              <a:gd name="T38" fmla="*/ 1034 w 3521"/>
              <a:gd name="T39" fmla="*/ 3514 h 3520"/>
              <a:gd name="T40" fmla="*/ 16 w 3521"/>
              <a:gd name="T41" fmla="*/ 2501 h 3520"/>
              <a:gd name="T42" fmla="*/ 0 w 3521"/>
              <a:gd name="T43" fmla="*/ 2469 h 3520"/>
              <a:gd name="T44" fmla="*/ 5 w 3521"/>
              <a:gd name="T45" fmla="*/ 2436 h 3520"/>
              <a:gd name="T46" fmla="*/ 1914 w 3521"/>
              <a:gd name="T47" fmla="*/ 524 h 3520"/>
              <a:gd name="T48" fmla="*/ 1944 w 3521"/>
              <a:gd name="T49" fmla="*/ 509 h 3520"/>
              <a:gd name="T50" fmla="*/ 2682 w 3521"/>
              <a:gd name="T51" fmla="*/ 333 h 3520"/>
              <a:gd name="T52" fmla="*/ 2416 w 3521"/>
              <a:gd name="T53" fmla="*/ 595 h 3520"/>
              <a:gd name="T54" fmla="*/ 2401 w 3521"/>
              <a:gd name="T55" fmla="*/ 626 h 3520"/>
              <a:gd name="T56" fmla="*/ 2405 w 3521"/>
              <a:gd name="T57" fmla="*/ 660 h 3520"/>
              <a:gd name="T58" fmla="*/ 2485 w 3521"/>
              <a:gd name="T59" fmla="*/ 744 h 3520"/>
              <a:gd name="T60" fmla="*/ 2516 w 3521"/>
              <a:gd name="T61" fmla="*/ 759 h 3520"/>
              <a:gd name="T62" fmla="*/ 2549 w 3521"/>
              <a:gd name="T63" fmla="*/ 754 h 3520"/>
              <a:gd name="T64" fmla="*/ 2817 w 3521"/>
              <a:gd name="T65" fmla="*/ 492 h 3520"/>
              <a:gd name="T66" fmla="*/ 2832 w 3521"/>
              <a:gd name="T67" fmla="*/ 461 h 3520"/>
              <a:gd name="T68" fmla="*/ 2826 w 3521"/>
              <a:gd name="T69" fmla="*/ 428 h 3520"/>
              <a:gd name="T70" fmla="*/ 2747 w 3521"/>
              <a:gd name="T71" fmla="*/ 344 h 3520"/>
              <a:gd name="T72" fmla="*/ 2716 w 3521"/>
              <a:gd name="T73" fmla="*/ 328 h 3520"/>
              <a:gd name="T74" fmla="*/ 2736 w 3521"/>
              <a:gd name="T75" fmla="*/ 0 h 3520"/>
              <a:gd name="T76" fmla="*/ 2770 w 3521"/>
              <a:gd name="T77" fmla="*/ 4 h 3520"/>
              <a:gd name="T78" fmla="*/ 3505 w 3521"/>
              <a:gd name="T79" fmla="*/ 736 h 3520"/>
              <a:gd name="T80" fmla="*/ 3521 w 3521"/>
              <a:gd name="T81" fmla="*/ 767 h 3520"/>
              <a:gd name="T82" fmla="*/ 3516 w 3521"/>
              <a:gd name="T83" fmla="*/ 801 h 3520"/>
              <a:gd name="T84" fmla="*/ 2994 w 3521"/>
              <a:gd name="T85" fmla="*/ 1327 h 3520"/>
              <a:gd name="T86" fmla="*/ 2963 w 3521"/>
              <a:gd name="T87" fmla="*/ 1342 h 3520"/>
              <a:gd name="T88" fmla="*/ 2930 w 3521"/>
              <a:gd name="T89" fmla="*/ 1337 h 3520"/>
              <a:gd name="T90" fmla="*/ 2193 w 3521"/>
              <a:gd name="T91" fmla="*/ 606 h 3520"/>
              <a:gd name="T92" fmla="*/ 2178 w 3521"/>
              <a:gd name="T93" fmla="*/ 574 h 3520"/>
              <a:gd name="T94" fmla="*/ 2183 w 3521"/>
              <a:gd name="T95" fmla="*/ 540 h 3520"/>
              <a:gd name="T96" fmla="*/ 2705 w 3521"/>
              <a:gd name="T97" fmla="*/ 15 h 3520"/>
              <a:gd name="T98" fmla="*/ 2736 w 3521"/>
              <a:gd name="T99" fmla="*/ 0 h 3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521" h="3520">
                <a:moveTo>
                  <a:pt x="3076" y="688"/>
                </a:moveTo>
                <a:lnTo>
                  <a:pt x="3060" y="688"/>
                </a:lnTo>
                <a:lnTo>
                  <a:pt x="3044" y="694"/>
                </a:lnTo>
                <a:lnTo>
                  <a:pt x="3028" y="704"/>
                </a:lnTo>
                <a:lnTo>
                  <a:pt x="2776" y="956"/>
                </a:lnTo>
                <a:lnTo>
                  <a:pt x="2765" y="971"/>
                </a:lnTo>
                <a:lnTo>
                  <a:pt x="2761" y="987"/>
                </a:lnTo>
                <a:lnTo>
                  <a:pt x="2761" y="1004"/>
                </a:lnTo>
                <a:lnTo>
                  <a:pt x="2765" y="1020"/>
                </a:lnTo>
                <a:lnTo>
                  <a:pt x="2776" y="1036"/>
                </a:lnTo>
                <a:lnTo>
                  <a:pt x="2846" y="1104"/>
                </a:lnTo>
                <a:lnTo>
                  <a:pt x="2860" y="1115"/>
                </a:lnTo>
                <a:lnTo>
                  <a:pt x="2876" y="1120"/>
                </a:lnTo>
                <a:lnTo>
                  <a:pt x="2894" y="1120"/>
                </a:lnTo>
                <a:lnTo>
                  <a:pt x="2910" y="1115"/>
                </a:lnTo>
                <a:lnTo>
                  <a:pt x="2925" y="1104"/>
                </a:lnTo>
                <a:lnTo>
                  <a:pt x="3177" y="852"/>
                </a:lnTo>
                <a:lnTo>
                  <a:pt x="3187" y="838"/>
                </a:lnTo>
                <a:lnTo>
                  <a:pt x="3192" y="822"/>
                </a:lnTo>
                <a:lnTo>
                  <a:pt x="3192" y="804"/>
                </a:lnTo>
                <a:lnTo>
                  <a:pt x="3187" y="788"/>
                </a:lnTo>
                <a:lnTo>
                  <a:pt x="3177" y="773"/>
                </a:lnTo>
                <a:lnTo>
                  <a:pt x="3108" y="704"/>
                </a:lnTo>
                <a:lnTo>
                  <a:pt x="3094" y="694"/>
                </a:lnTo>
                <a:lnTo>
                  <a:pt x="3076" y="688"/>
                </a:lnTo>
                <a:close/>
                <a:moveTo>
                  <a:pt x="1944" y="509"/>
                </a:moveTo>
                <a:lnTo>
                  <a:pt x="1962" y="509"/>
                </a:lnTo>
                <a:lnTo>
                  <a:pt x="1978" y="514"/>
                </a:lnTo>
                <a:lnTo>
                  <a:pt x="1992" y="524"/>
                </a:lnTo>
                <a:lnTo>
                  <a:pt x="2996" y="1528"/>
                </a:lnTo>
                <a:lnTo>
                  <a:pt x="3006" y="1542"/>
                </a:lnTo>
                <a:lnTo>
                  <a:pt x="3011" y="1558"/>
                </a:lnTo>
                <a:lnTo>
                  <a:pt x="3011" y="1575"/>
                </a:lnTo>
                <a:lnTo>
                  <a:pt x="3006" y="1592"/>
                </a:lnTo>
                <a:lnTo>
                  <a:pt x="2996" y="1607"/>
                </a:lnTo>
                <a:lnTo>
                  <a:pt x="1098" y="3503"/>
                </a:lnTo>
                <a:lnTo>
                  <a:pt x="1084" y="3514"/>
                </a:lnTo>
                <a:lnTo>
                  <a:pt x="1068" y="3520"/>
                </a:lnTo>
                <a:lnTo>
                  <a:pt x="1050" y="3520"/>
                </a:lnTo>
                <a:lnTo>
                  <a:pt x="1034" y="3514"/>
                </a:lnTo>
                <a:lnTo>
                  <a:pt x="1019" y="3503"/>
                </a:lnTo>
                <a:lnTo>
                  <a:pt x="16" y="2501"/>
                </a:lnTo>
                <a:lnTo>
                  <a:pt x="5" y="2487"/>
                </a:lnTo>
                <a:lnTo>
                  <a:pt x="0" y="2469"/>
                </a:lnTo>
                <a:lnTo>
                  <a:pt x="0" y="2453"/>
                </a:lnTo>
                <a:lnTo>
                  <a:pt x="5" y="2436"/>
                </a:lnTo>
                <a:lnTo>
                  <a:pt x="16" y="2422"/>
                </a:lnTo>
                <a:lnTo>
                  <a:pt x="1914" y="524"/>
                </a:lnTo>
                <a:lnTo>
                  <a:pt x="1928" y="514"/>
                </a:lnTo>
                <a:lnTo>
                  <a:pt x="1944" y="509"/>
                </a:lnTo>
                <a:close/>
                <a:moveTo>
                  <a:pt x="2699" y="328"/>
                </a:moveTo>
                <a:lnTo>
                  <a:pt x="2682" y="333"/>
                </a:lnTo>
                <a:lnTo>
                  <a:pt x="2668" y="344"/>
                </a:lnTo>
                <a:lnTo>
                  <a:pt x="2416" y="595"/>
                </a:lnTo>
                <a:lnTo>
                  <a:pt x="2405" y="610"/>
                </a:lnTo>
                <a:lnTo>
                  <a:pt x="2401" y="626"/>
                </a:lnTo>
                <a:lnTo>
                  <a:pt x="2401" y="644"/>
                </a:lnTo>
                <a:lnTo>
                  <a:pt x="2405" y="660"/>
                </a:lnTo>
                <a:lnTo>
                  <a:pt x="2416" y="674"/>
                </a:lnTo>
                <a:lnTo>
                  <a:pt x="2485" y="744"/>
                </a:lnTo>
                <a:lnTo>
                  <a:pt x="2499" y="754"/>
                </a:lnTo>
                <a:lnTo>
                  <a:pt x="2516" y="759"/>
                </a:lnTo>
                <a:lnTo>
                  <a:pt x="2533" y="759"/>
                </a:lnTo>
                <a:lnTo>
                  <a:pt x="2549" y="754"/>
                </a:lnTo>
                <a:lnTo>
                  <a:pt x="2565" y="744"/>
                </a:lnTo>
                <a:lnTo>
                  <a:pt x="2817" y="492"/>
                </a:lnTo>
                <a:lnTo>
                  <a:pt x="2826" y="477"/>
                </a:lnTo>
                <a:lnTo>
                  <a:pt x="2832" y="461"/>
                </a:lnTo>
                <a:lnTo>
                  <a:pt x="2832" y="444"/>
                </a:lnTo>
                <a:lnTo>
                  <a:pt x="2826" y="428"/>
                </a:lnTo>
                <a:lnTo>
                  <a:pt x="2817" y="412"/>
                </a:lnTo>
                <a:lnTo>
                  <a:pt x="2747" y="344"/>
                </a:lnTo>
                <a:lnTo>
                  <a:pt x="2732" y="333"/>
                </a:lnTo>
                <a:lnTo>
                  <a:pt x="2716" y="328"/>
                </a:lnTo>
                <a:lnTo>
                  <a:pt x="2699" y="328"/>
                </a:lnTo>
                <a:close/>
                <a:moveTo>
                  <a:pt x="2736" y="0"/>
                </a:moveTo>
                <a:lnTo>
                  <a:pt x="2752" y="0"/>
                </a:lnTo>
                <a:lnTo>
                  <a:pt x="2770" y="4"/>
                </a:lnTo>
                <a:lnTo>
                  <a:pt x="2784" y="15"/>
                </a:lnTo>
                <a:lnTo>
                  <a:pt x="3505" y="736"/>
                </a:lnTo>
                <a:lnTo>
                  <a:pt x="3516" y="751"/>
                </a:lnTo>
                <a:lnTo>
                  <a:pt x="3521" y="767"/>
                </a:lnTo>
                <a:lnTo>
                  <a:pt x="3521" y="784"/>
                </a:lnTo>
                <a:lnTo>
                  <a:pt x="3516" y="801"/>
                </a:lnTo>
                <a:lnTo>
                  <a:pt x="3505" y="815"/>
                </a:lnTo>
                <a:lnTo>
                  <a:pt x="2994" y="1327"/>
                </a:lnTo>
                <a:lnTo>
                  <a:pt x="2979" y="1337"/>
                </a:lnTo>
                <a:lnTo>
                  <a:pt x="2963" y="1342"/>
                </a:lnTo>
                <a:lnTo>
                  <a:pt x="2946" y="1342"/>
                </a:lnTo>
                <a:lnTo>
                  <a:pt x="2930" y="1337"/>
                </a:lnTo>
                <a:lnTo>
                  <a:pt x="2914" y="1327"/>
                </a:lnTo>
                <a:lnTo>
                  <a:pt x="2193" y="606"/>
                </a:lnTo>
                <a:lnTo>
                  <a:pt x="2183" y="590"/>
                </a:lnTo>
                <a:lnTo>
                  <a:pt x="2178" y="574"/>
                </a:lnTo>
                <a:lnTo>
                  <a:pt x="2178" y="557"/>
                </a:lnTo>
                <a:lnTo>
                  <a:pt x="2183" y="540"/>
                </a:lnTo>
                <a:lnTo>
                  <a:pt x="2193" y="526"/>
                </a:lnTo>
                <a:lnTo>
                  <a:pt x="2705" y="15"/>
                </a:lnTo>
                <a:lnTo>
                  <a:pt x="2719" y="4"/>
                </a:lnTo>
                <a:lnTo>
                  <a:pt x="2736" y="0"/>
                </a:lnTo>
                <a:close/>
              </a:path>
            </a:pathLst>
          </a:custGeom>
          <a:solidFill>
            <a:srgbClr val="24BEC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09897" y="2123218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프로젝트 내용</a:t>
            </a:r>
            <a:endParaRPr lang="ko-KR" alt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406816" y="2118338"/>
            <a:ext cx="762420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〮 </a:t>
            </a:r>
            <a:r>
              <a:rPr lang="ko-KR" altLang="en-US" dirty="0" smtClean="0"/>
              <a:t>참조 소스 코드 이해 및 실행 이후 재구성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〮 해당 참조 소스는 화장된 사진의 특징을 추출하여 원본 이미지에 더해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</a:t>
            </a:r>
            <a:r>
              <a:rPr lang="ko-KR" altLang="en-US" dirty="0" smtClean="0"/>
              <a:t>예상되는 이미지를 출력하는 소스임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〮 참조 소스를 </a:t>
            </a:r>
            <a:r>
              <a:rPr lang="ko-KR" altLang="en-US" dirty="0" err="1" smtClean="0"/>
              <a:t>포팅하는</a:t>
            </a:r>
            <a:r>
              <a:rPr lang="ko-KR" altLang="en-US" dirty="0" smtClean="0"/>
              <a:t> 프로젝트임으로 소스 코드 실행 후 해당 소스와 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</a:t>
            </a:r>
            <a:r>
              <a:rPr lang="ko-KR" altLang="en-US" dirty="0" smtClean="0"/>
              <a:t>프로젝트 전체에 대한 흐름을 이해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496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70845" y="508562"/>
            <a:ext cx="5430277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kern="0" dirty="0" smtClean="0">
                <a:ln w="3175">
                  <a:noFill/>
                </a:ln>
                <a:solidFill>
                  <a:schemeClr val="bg2"/>
                </a:solidFill>
                <a:latin typeface="+mn-ea"/>
              </a:rPr>
              <a:t>프로젝트 수행 방법 및 추진 경과</a:t>
            </a:r>
            <a:endParaRPr lang="en-US" altLang="ko-KR" sz="2000" b="1" kern="0" dirty="0">
              <a:ln w="3175">
                <a:noFill/>
              </a:ln>
              <a:solidFill>
                <a:schemeClr val="bg2"/>
              </a:solidFill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0846" y="508562"/>
            <a:ext cx="548354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 smtClean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3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642015"/>
              </p:ext>
            </p:extLst>
          </p:nvPr>
        </p:nvGraphicFramePr>
        <p:xfrm>
          <a:off x="547900" y="1290918"/>
          <a:ext cx="9226191" cy="185925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7724"/>
                <a:gridCol w="7138467"/>
              </a:tblGrid>
              <a:tr h="3718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날짜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프로젝트 진행 내용</a:t>
                      </a:r>
                      <a:endParaRPr lang="ko-KR" altLang="en-US" dirty="0"/>
                    </a:p>
                  </a:txBody>
                  <a:tcPr/>
                </a:tc>
              </a:tr>
              <a:tr h="3718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5/25 ~ 27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소스 코드 탐색 및 참조 소스를 받아 실행하였으나 실행 실패 </a:t>
                      </a:r>
                      <a:endParaRPr lang="ko-KR" altLang="en-US" sz="1600" dirty="0"/>
                    </a:p>
                  </a:txBody>
                  <a:tcPr/>
                </a:tc>
              </a:tr>
              <a:tr h="3718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5/28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모델 폴더 및 데이터가 없음 인지 후 다운로드</a:t>
                      </a:r>
                      <a:endParaRPr lang="ko-KR" altLang="en-US" sz="1600" dirty="0"/>
                    </a:p>
                  </a:txBody>
                  <a:tcPr/>
                </a:tc>
              </a:tr>
              <a:tr h="3718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5/29~6/1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/>
                        <a:t>이미지오</a:t>
                      </a:r>
                      <a:r>
                        <a:rPr lang="ko-KR" altLang="en-US" sz="1600" dirty="0" smtClean="0"/>
                        <a:t> 오류 문제 해결 후 코드 </a:t>
                      </a:r>
                      <a:r>
                        <a:rPr lang="ko-KR" altLang="en-US" sz="1600" dirty="0" err="1" smtClean="0"/>
                        <a:t>포팅</a:t>
                      </a:r>
                      <a:r>
                        <a:rPr lang="ko-KR" altLang="en-US" sz="1600" dirty="0" smtClean="0"/>
                        <a:t> 성공</a:t>
                      </a:r>
                      <a:endParaRPr lang="ko-KR" altLang="en-US" sz="1600" dirty="0"/>
                    </a:p>
                  </a:txBody>
                  <a:tcPr/>
                </a:tc>
              </a:tr>
              <a:tr h="3718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6/2~3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발표 </a:t>
                      </a:r>
                      <a:r>
                        <a:rPr lang="en-US" altLang="ko-KR" sz="1600" dirty="0" smtClean="0"/>
                        <a:t>PPT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ko-KR" altLang="en-US" sz="1600" baseline="0" dirty="0" smtClean="0"/>
                        <a:t>작성 및 중간 결과 보고서 작성</a:t>
                      </a:r>
                      <a:endParaRPr lang="ko-KR" alt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43698" y="3672968"/>
            <a:ext cx="5684569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 smtClean="0"/>
              <a:t>모델 파일 </a:t>
            </a:r>
            <a:r>
              <a:rPr lang="en-US" altLang="ko-KR" sz="1050" dirty="0">
                <a:hlinkClick r:id="rId2"/>
              </a:rPr>
              <a:t>https://</a:t>
            </a:r>
            <a:r>
              <a:rPr lang="en-US" altLang="ko-KR" sz="1050" dirty="0" smtClean="0">
                <a:hlinkClick r:id="rId2"/>
              </a:rPr>
              <a:t>drive.google.com/drive/folders/1pgVqnF2-rnOxcUQ3SO4JwHUFTdiSe5t9</a:t>
            </a:r>
            <a:endParaRPr lang="en-US" altLang="ko-KR" sz="1050" dirty="0" smtClean="0"/>
          </a:p>
          <a:p>
            <a:r>
              <a:rPr lang="en-US" altLang="ko-KR" sz="1050" dirty="0" smtClean="0"/>
              <a:t>( model </a:t>
            </a:r>
            <a:r>
              <a:rPr lang="ko-KR" altLang="en-US" sz="1050" dirty="0" smtClean="0"/>
              <a:t>폴더 생성 후 다운로드 받은 모델을 넣어서 해결</a:t>
            </a:r>
            <a:r>
              <a:rPr lang="en-US" altLang="ko-KR" sz="1050" dirty="0" smtClean="0"/>
              <a:t>)</a:t>
            </a:r>
            <a:endParaRPr lang="en-US" altLang="ko-KR" sz="1050" dirty="0"/>
          </a:p>
          <a:p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2044" y="4238507"/>
            <a:ext cx="67505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 err="1" smtClean="0"/>
              <a:t>이미지오</a:t>
            </a:r>
            <a:r>
              <a:rPr lang="ko-KR" altLang="en-US" sz="1050" dirty="0" smtClean="0"/>
              <a:t> 오류 문제 </a:t>
            </a:r>
            <a:r>
              <a:rPr lang="en-US" altLang="ko-KR" sz="1050" dirty="0" smtClean="0"/>
              <a:t>Setting-&gt;</a:t>
            </a:r>
            <a:r>
              <a:rPr lang="en-US" altLang="ko-KR" sz="1050" dirty="0"/>
              <a:t>Project Interpreter-&gt;+-&gt;</a:t>
            </a:r>
            <a:r>
              <a:rPr lang="en-US" altLang="ko-KR" sz="1050" dirty="0" err="1" smtClean="0"/>
              <a:t>imageio</a:t>
            </a:r>
            <a:r>
              <a:rPr lang="en-US" altLang="ko-KR" sz="1050" dirty="0" smtClean="0"/>
              <a:t> </a:t>
            </a:r>
            <a:r>
              <a:rPr lang="ko-KR" altLang="en-US" sz="1050" dirty="0" err="1" smtClean="0"/>
              <a:t>서치</a:t>
            </a:r>
            <a:r>
              <a:rPr lang="en-US" altLang="ko-KR" sz="1050" dirty="0" smtClean="0"/>
              <a:t> </a:t>
            </a:r>
            <a:r>
              <a:rPr lang="ko-KR" altLang="en-US" sz="1050" dirty="0" smtClean="0"/>
              <a:t>후 최신 버전 다운로드로 관련 오류 해결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7302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70846" y="508562"/>
            <a:ext cx="4761766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kern="0" dirty="0" smtClean="0">
                <a:ln w="3175">
                  <a:noFill/>
                </a:ln>
                <a:solidFill>
                  <a:schemeClr val="bg2"/>
                </a:solidFill>
                <a:latin typeface="+mn-ea"/>
              </a:rPr>
              <a:t>모델 구조 흐름 이해</a:t>
            </a:r>
            <a:endParaRPr lang="en-US" altLang="ko-KR" sz="2000" b="1" kern="0" dirty="0">
              <a:ln w="3175">
                <a:noFill/>
              </a:ln>
              <a:solidFill>
                <a:schemeClr val="bg2"/>
              </a:solidFill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0846" y="508562"/>
            <a:ext cx="548354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 smtClean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4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3074" name="Picture 2" descr="C:\Users\joony\OneDrive\Desktop\원작자 논문 포스터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37" y="975872"/>
            <a:ext cx="11195570" cy="5248569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9637" y="6224441"/>
            <a:ext cx="39966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/>
              <a:t>해당 이미지는 참조 소스의 논문 포스터에 나와있는 이미지임</a:t>
            </a:r>
            <a:endParaRPr lang="en-US" altLang="ko-KR" sz="1000" dirty="0" smtClean="0"/>
          </a:p>
          <a:p>
            <a:r>
              <a:rPr lang="ko-KR" altLang="en-US" sz="1000" dirty="0" smtClean="0"/>
              <a:t>출처 </a:t>
            </a:r>
            <a:r>
              <a:rPr lang="en-US" altLang="ko-KR" sz="1000" dirty="0" smtClean="0"/>
              <a:t>: </a:t>
            </a:r>
            <a:r>
              <a:rPr lang="en-US" altLang="ko-KR" sz="1000" dirty="0">
                <a:hlinkClick r:id="rId3"/>
              </a:rPr>
              <a:t>http://liusi-group.com/pdf/BeautyGAN-camera-ready_2.pdf</a:t>
            </a:r>
            <a:endParaRPr lang="en-US" altLang="ko-KR" sz="1000" dirty="0"/>
          </a:p>
          <a:p>
            <a:endParaRPr lang="ko-KR" altLang="en-US" sz="1000" dirty="0"/>
          </a:p>
        </p:txBody>
      </p:sp>
      <p:sp>
        <p:nvSpPr>
          <p:cNvPr id="3" name="TextBox 2"/>
          <p:cNvSpPr txBox="1"/>
          <p:nvPr/>
        </p:nvSpPr>
        <p:spPr>
          <a:xfrm>
            <a:off x="1455139" y="2950918"/>
            <a:ext cx="2380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1.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src</a:t>
            </a:r>
            <a:r>
              <a:rPr lang="en-US" altLang="ko-KR" sz="900" b="1" dirty="0" smtClean="0"/>
              <a:t> </a:t>
            </a:r>
            <a:r>
              <a:rPr lang="ko-KR" altLang="en-US" sz="900" b="1" dirty="0" err="1" smtClean="0"/>
              <a:t>노메이크업</a:t>
            </a:r>
            <a:r>
              <a:rPr lang="ko-KR" altLang="en-US" sz="900" b="1" dirty="0" smtClean="0"/>
              <a:t> 이미지</a:t>
            </a:r>
            <a:endParaRPr lang="en-US" altLang="ko-KR" sz="900" b="1" dirty="0" smtClean="0"/>
          </a:p>
          <a:p>
            <a:r>
              <a:rPr lang="en-US" altLang="ko-KR" sz="900" b="1" dirty="0" smtClean="0"/>
              <a:t>  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ref</a:t>
            </a:r>
            <a:r>
              <a:rPr lang="en-US" altLang="ko-KR" sz="900" b="1" dirty="0" smtClean="0"/>
              <a:t> </a:t>
            </a:r>
            <a:r>
              <a:rPr lang="ko-KR" altLang="en-US" sz="900" b="1" dirty="0" smtClean="0"/>
              <a:t>메이크업 이미지</a:t>
            </a:r>
            <a:endParaRPr lang="ko-KR" altLang="en-US" sz="9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71023" y="3657600"/>
            <a:ext cx="23808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2</a:t>
            </a:r>
            <a:r>
              <a:rPr lang="en-US" altLang="ko-KR" sz="900" b="1" dirty="0" smtClean="0"/>
              <a:t>. </a:t>
            </a:r>
            <a:r>
              <a:rPr lang="ko-KR" altLang="en-US" sz="900" b="1" dirty="0" err="1" smtClean="0"/>
              <a:t>제너레이터에</a:t>
            </a:r>
            <a:r>
              <a:rPr lang="ko-KR" altLang="en-US" sz="900" b="1" dirty="0" smtClean="0"/>
              <a:t> 앞의 </a:t>
            </a:r>
            <a:r>
              <a:rPr lang="en-US" altLang="ko-KR" sz="900" b="1" dirty="0" smtClean="0"/>
              <a:t>2</a:t>
            </a:r>
            <a:r>
              <a:rPr lang="ko-KR" altLang="en-US" sz="900" b="1" dirty="0" smtClean="0"/>
              <a:t>개의 이미지를 넣음</a:t>
            </a:r>
            <a:endParaRPr lang="ko-KR" altLang="en-US" sz="9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8162019" y="1896924"/>
            <a:ext cx="3540763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3</a:t>
            </a:r>
            <a:r>
              <a:rPr lang="en-US" altLang="ko-KR" sz="900" b="1" dirty="0" smtClean="0"/>
              <a:t>.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srcB</a:t>
            </a:r>
            <a:r>
              <a:rPr lang="en-US" altLang="ko-KR" sz="900" b="1" dirty="0" smtClean="0"/>
              <a:t> </a:t>
            </a:r>
            <a:r>
              <a:rPr lang="ko-KR" altLang="en-US" sz="900" b="1" dirty="0" err="1" smtClean="0"/>
              <a:t>노메이크업</a:t>
            </a:r>
            <a:r>
              <a:rPr lang="ko-KR" altLang="en-US" sz="900" b="1" dirty="0" smtClean="0"/>
              <a:t> 이미지였던 이미지를 </a:t>
            </a:r>
            <a:r>
              <a:rPr lang="ko-KR" altLang="en-US" sz="900" b="1" dirty="0" err="1" smtClean="0"/>
              <a:t>메이크업된</a:t>
            </a:r>
            <a:r>
              <a:rPr lang="ko-KR" altLang="en-US" sz="900" b="1" dirty="0" smtClean="0"/>
              <a:t> 이미지로</a:t>
            </a:r>
            <a:endParaRPr lang="en-US" altLang="ko-KR" sz="900" b="1" dirty="0" smtClean="0"/>
          </a:p>
          <a:p>
            <a:r>
              <a:rPr lang="en-US" altLang="ko-KR" sz="900" b="1" dirty="0" smtClean="0"/>
              <a:t>  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refA</a:t>
            </a:r>
            <a:r>
              <a:rPr lang="en-US" altLang="ko-KR" sz="900" b="1" dirty="0" smtClean="0"/>
              <a:t> </a:t>
            </a:r>
            <a:r>
              <a:rPr lang="ko-KR" altLang="en-US" sz="900" b="1" dirty="0" smtClean="0"/>
              <a:t>메이크업 이미지에서 메이크업의 특징이 제거된 이미지로</a:t>
            </a:r>
            <a:endParaRPr lang="ko-KR" altLang="en-US" sz="900" b="1" dirty="0"/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5763025" y="2081590"/>
            <a:ext cx="2297526" cy="761502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H="1">
            <a:off x="2766252" y="2843092"/>
            <a:ext cx="176733" cy="107826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 flipV="1">
            <a:off x="2704780" y="3204242"/>
            <a:ext cx="238205" cy="11600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2504995" y="3320250"/>
            <a:ext cx="1891249" cy="337350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V="1">
            <a:off x="5632397" y="2266256"/>
            <a:ext cx="2428154" cy="995990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자유형 20"/>
          <p:cNvSpPr/>
          <p:nvPr/>
        </p:nvSpPr>
        <p:spPr>
          <a:xfrm>
            <a:off x="5617017" y="2020901"/>
            <a:ext cx="753047" cy="1098817"/>
          </a:xfrm>
          <a:custGeom>
            <a:avLst/>
            <a:gdLst>
              <a:gd name="connsiteX0" fmla="*/ 361161 w 753047"/>
              <a:gd name="connsiteY0" fmla="*/ 0 h 1098817"/>
              <a:gd name="connsiteX1" fmla="*/ 361161 w 753047"/>
              <a:gd name="connsiteY1" fmla="*/ 0 h 1098817"/>
              <a:gd name="connsiteX2" fmla="*/ 299689 w 753047"/>
              <a:gd name="connsiteY2" fmla="*/ 23052 h 1098817"/>
              <a:gd name="connsiteX3" fmla="*/ 261269 w 753047"/>
              <a:gd name="connsiteY3" fmla="*/ 30736 h 1098817"/>
              <a:gd name="connsiteX4" fmla="*/ 199796 w 753047"/>
              <a:gd name="connsiteY4" fmla="*/ 46104 h 1098817"/>
              <a:gd name="connsiteX5" fmla="*/ 176744 w 753047"/>
              <a:gd name="connsiteY5" fmla="*/ 53788 h 1098817"/>
              <a:gd name="connsiteX6" fmla="*/ 84536 w 753047"/>
              <a:gd name="connsiteY6" fmla="*/ 130628 h 1098817"/>
              <a:gd name="connsiteX7" fmla="*/ 69168 w 753047"/>
              <a:gd name="connsiteY7" fmla="*/ 153681 h 1098817"/>
              <a:gd name="connsiteX8" fmla="*/ 46116 w 753047"/>
              <a:gd name="connsiteY8" fmla="*/ 192101 h 1098817"/>
              <a:gd name="connsiteX9" fmla="*/ 30748 w 753047"/>
              <a:gd name="connsiteY9" fmla="*/ 238205 h 1098817"/>
              <a:gd name="connsiteX10" fmla="*/ 15380 w 753047"/>
              <a:gd name="connsiteY10" fmla="*/ 268941 h 1098817"/>
              <a:gd name="connsiteX11" fmla="*/ 7696 w 753047"/>
              <a:gd name="connsiteY11" fmla="*/ 607038 h 1098817"/>
              <a:gd name="connsiteX12" fmla="*/ 12 w 753047"/>
              <a:gd name="connsiteY12" fmla="*/ 630091 h 1098817"/>
              <a:gd name="connsiteX13" fmla="*/ 15380 w 753047"/>
              <a:gd name="connsiteY13" fmla="*/ 776087 h 1098817"/>
              <a:gd name="connsiteX14" fmla="*/ 23064 w 753047"/>
              <a:gd name="connsiteY14" fmla="*/ 806823 h 1098817"/>
              <a:gd name="connsiteX15" fmla="*/ 53800 w 753047"/>
              <a:gd name="connsiteY15" fmla="*/ 845244 h 1098817"/>
              <a:gd name="connsiteX16" fmla="*/ 107588 w 753047"/>
              <a:gd name="connsiteY16" fmla="*/ 937452 h 1098817"/>
              <a:gd name="connsiteX17" fmla="*/ 138324 w 753047"/>
              <a:gd name="connsiteY17" fmla="*/ 960504 h 1098817"/>
              <a:gd name="connsiteX18" fmla="*/ 207480 w 753047"/>
              <a:gd name="connsiteY18" fmla="*/ 1014292 h 1098817"/>
              <a:gd name="connsiteX19" fmla="*/ 245901 w 753047"/>
              <a:gd name="connsiteY19" fmla="*/ 1021976 h 1098817"/>
              <a:gd name="connsiteX20" fmla="*/ 330425 w 753047"/>
              <a:gd name="connsiteY20" fmla="*/ 1045028 h 1098817"/>
              <a:gd name="connsiteX21" fmla="*/ 391897 w 753047"/>
              <a:gd name="connsiteY21" fmla="*/ 1068081 h 1098817"/>
              <a:gd name="connsiteX22" fmla="*/ 445686 w 753047"/>
              <a:gd name="connsiteY22" fmla="*/ 1091133 h 1098817"/>
              <a:gd name="connsiteX23" fmla="*/ 522526 w 753047"/>
              <a:gd name="connsiteY23" fmla="*/ 1098817 h 1098817"/>
              <a:gd name="connsiteX24" fmla="*/ 576314 w 753047"/>
              <a:gd name="connsiteY24" fmla="*/ 1091133 h 1098817"/>
              <a:gd name="connsiteX25" fmla="*/ 599366 w 753047"/>
              <a:gd name="connsiteY25" fmla="*/ 1075765 h 1098817"/>
              <a:gd name="connsiteX26" fmla="*/ 645470 w 753047"/>
              <a:gd name="connsiteY26" fmla="*/ 1068081 h 1098817"/>
              <a:gd name="connsiteX27" fmla="*/ 668522 w 753047"/>
              <a:gd name="connsiteY27" fmla="*/ 1045028 h 1098817"/>
              <a:gd name="connsiteX28" fmla="*/ 676207 w 753047"/>
              <a:gd name="connsiteY28" fmla="*/ 1014292 h 1098817"/>
              <a:gd name="connsiteX29" fmla="*/ 691575 w 753047"/>
              <a:gd name="connsiteY29" fmla="*/ 983556 h 1098817"/>
              <a:gd name="connsiteX30" fmla="*/ 699259 w 753047"/>
              <a:gd name="connsiteY30" fmla="*/ 952820 h 1098817"/>
              <a:gd name="connsiteX31" fmla="*/ 722311 w 753047"/>
              <a:gd name="connsiteY31" fmla="*/ 883664 h 1098817"/>
              <a:gd name="connsiteX32" fmla="*/ 729995 w 753047"/>
              <a:gd name="connsiteY32" fmla="*/ 860612 h 1098817"/>
              <a:gd name="connsiteX33" fmla="*/ 737679 w 753047"/>
              <a:gd name="connsiteY33" fmla="*/ 791455 h 1098817"/>
              <a:gd name="connsiteX34" fmla="*/ 753047 w 753047"/>
              <a:gd name="connsiteY34" fmla="*/ 745351 h 1098817"/>
              <a:gd name="connsiteX35" fmla="*/ 737679 w 753047"/>
              <a:gd name="connsiteY35" fmla="*/ 537882 h 1098817"/>
              <a:gd name="connsiteX36" fmla="*/ 722311 w 753047"/>
              <a:gd name="connsiteY36" fmla="*/ 499462 h 1098817"/>
              <a:gd name="connsiteX37" fmla="*/ 699259 w 753047"/>
              <a:gd name="connsiteY37" fmla="*/ 445674 h 1098817"/>
              <a:gd name="connsiteX38" fmla="*/ 691575 w 753047"/>
              <a:gd name="connsiteY38" fmla="*/ 407254 h 1098817"/>
              <a:gd name="connsiteX39" fmla="*/ 668522 w 753047"/>
              <a:gd name="connsiteY39" fmla="*/ 361149 h 1098817"/>
              <a:gd name="connsiteX40" fmla="*/ 630102 w 753047"/>
              <a:gd name="connsiteY40" fmla="*/ 291993 h 1098817"/>
              <a:gd name="connsiteX41" fmla="*/ 607050 w 753047"/>
              <a:gd name="connsiteY41" fmla="*/ 215153 h 1098817"/>
              <a:gd name="connsiteX42" fmla="*/ 576314 w 753047"/>
              <a:gd name="connsiteY42" fmla="*/ 161365 h 1098817"/>
              <a:gd name="connsiteX43" fmla="*/ 560946 w 753047"/>
              <a:gd name="connsiteY43" fmla="*/ 130628 h 1098817"/>
              <a:gd name="connsiteX44" fmla="*/ 522526 w 753047"/>
              <a:gd name="connsiteY44" fmla="*/ 84524 h 1098817"/>
              <a:gd name="connsiteX45" fmla="*/ 499474 w 753047"/>
              <a:gd name="connsiteY45" fmla="*/ 76840 h 1098817"/>
              <a:gd name="connsiteX46" fmla="*/ 453370 w 753047"/>
              <a:gd name="connsiteY46" fmla="*/ 38420 h 1098817"/>
              <a:gd name="connsiteX47" fmla="*/ 407265 w 753047"/>
              <a:gd name="connsiteY47" fmla="*/ 23052 h 1098817"/>
              <a:gd name="connsiteX48" fmla="*/ 384213 w 753047"/>
              <a:gd name="connsiteY48" fmla="*/ 15368 h 1098817"/>
              <a:gd name="connsiteX49" fmla="*/ 361161 w 753047"/>
              <a:gd name="connsiteY49" fmla="*/ 0 h 1098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753047" h="1098817">
                <a:moveTo>
                  <a:pt x="361161" y="0"/>
                </a:moveTo>
                <a:lnTo>
                  <a:pt x="361161" y="0"/>
                </a:lnTo>
                <a:cubicBezTo>
                  <a:pt x="340670" y="7684"/>
                  <a:pt x="320605" y="16616"/>
                  <a:pt x="299689" y="23052"/>
                </a:cubicBezTo>
                <a:cubicBezTo>
                  <a:pt x="287206" y="26893"/>
                  <a:pt x="273995" y="27799"/>
                  <a:pt x="261269" y="30736"/>
                </a:cubicBezTo>
                <a:cubicBezTo>
                  <a:pt x="240688" y="35485"/>
                  <a:pt x="219834" y="39425"/>
                  <a:pt x="199796" y="46104"/>
                </a:cubicBezTo>
                <a:cubicBezTo>
                  <a:pt x="192112" y="48665"/>
                  <a:pt x="183824" y="49854"/>
                  <a:pt x="176744" y="53788"/>
                </a:cubicBezTo>
                <a:cubicBezTo>
                  <a:pt x="146728" y="70464"/>
                  <a:pt x="103491" y="102194"/>
                  <a:pt x="84536" y="130628"/>
                </a:cubicBezTo>
                <a:cubicBezTo>
                  <a:pt x="79413" y="138312"/>
                  <a:pt x="74063" y="145849"/>
                  <a:pt x="69168" y="153681"/>
                </a:cubicBezTo>
                <a:cubicBezTo>
                  <a:pt x="61253" y="166346"/>
                  <a:pt x="52296" y="178505"/>
                  <a:pt x="46116" y="192101"/>
                </a:cubicBezTo>
                <a:cubicBezTo>
                  <a:pt x="39413" y="206848"/>
                  <a:pt x="36764" y="223164"/>
                  <a:pt x="30748" y="238205"/>
                </a:cubicBezTo>
                <a:cubicBezTo>
                  <a:pt x="26494" y="248840"/>
                  <a:pt x="20503" y="258696"/>
                  <a:pt x="15380" y="268941"/>
                </a:cubicBezTo>
                <a:cubicBezTo>
                  <a:pt x="12819" y="381640"/>
                  <a:pt x="12489" y="494412"/>
                  <a:pt x="7696" y="607038"/>
                </a:cubicBezTo>
                <a:cubicBezTo>
                  <a:pt x="7352" y="615131"/>
                  <a:pt x="-356" y="621999"/>
                  <a:pt x="12" y="630091"/>
                </a:cubicBezTo>
                <a:cubicBezTo>
                  <a:pt x="2234" y="678975"/>
                  <a:pt x="9051" y="727564"/>
                  <a:pt x="15380" y="776087"/>
                </a:cubicBezTo>
                <a:cubicBezTo>
                  <a:pt x="16746" y="786559"/>
                  <a:pt x="18904" y="797116"/>
                  <a:pt x="23064" y="806823"/>
                </a:cubicBezTo>
                <a:cubicBezTo>
                  <a:pt x="30333" y="823785"/>
                  <a:pt x="41408" y="832851"/>
                  <a:pt x="53800" y="845244"/>
                </a:cubicBezTo>
                <a:cubicBezTo>
                  <a:pt x="65314" y="879787"/>
                  <a:pt x="73857" y="912154"/>
                  <a:pt x="107588" y="937452"/>
                </a:cubicBezTo>
                <a:cubicBezTo>
                  <a:pt x="117833" y="945136"/>
                  <a:pt x="128600" y="952170"/>
                  <a:pt x="138324" y="960504"/>
                </a:cubicBezTo>
                <a:cubicBezTo>
                  <a:pt x="159246" y="978437"/>
                  <a:pt x="178153" y="1008427"/>
                  <a:pt x="207480" y="1014292"/>
                </a:cubicBezTo>
                <a:cubicBezTo>
                  <a:pt x="220287" y="1016853"/>
                  <a:pt x="233301" y="1018540"/>
                  <a:pt x="245901" y="1021976"/>
                </a:cubicBezTo>
                <a:cubicBezTo>
                  <a:pt x="353145" y="1051224"/>
                  <a:pt x="236817" y="1026306"/>
                  <a:pt x="330425" y="1045028"/>
                </a:cubicBezTo>
                <a:cubicBezTo>
                  <a:pt x="415998" y="1087814"/>
                  <a:pt x="308200" y="1036693"/>
                  <a:pt x="391897" y="1068081"/>
                </a:cubicBezTo>
                <a:cubicBezTo>
                  <a:pt x="412416" y="1075776"/>
                  <a:pt x="424114" y="1087814"/>
                  <a:pt x="445686" y="1091133"/>
                </a:cubicBezTo>
                <a:cubicBezTo>
                  <a:pt x="471128" y="1095047"/>
                  <a:pt x="496913" y="1096256"/>
                  <a:pt x="522526" y="1098817"/>
                </a:cubicBezTo>
                <a:cubicBezTo>
                  <a:pt x="540455" y="1096256"/>
                  <a:pt x="558966" y="1096337"/>
                  <a:pt x="576314" y="1091133"/>
                </a:cubicBezTo>
                <a:cubicBezTo>
                  <a:pt x="585160" y="1088479"/>
                  <a:pt x="590605" y="1078685"/>
                  <a:pt x="599366" y="1075765"/>
                </a:cubicBezTo>
                <a:cubicBezTo>
                  <a:pt x="614146" y="1070838"/>
                  <a:pt x="630102" y="1070642"/>
                  <a:pt x="645470" y="1068081"/>
                </a:cubicBezTo>
                <a:cubicBezTo>
                  <a:pt x="653154" y="1060397"/>
                  <a:pt x="663130" y="1054463"/>
                  <a:pt x="668522" y="1045028"/>
                </a:cubicBezTo>
                <a:cubicBezTo>
                  <a:pt x="673762" y="1035859"/>
                  <a:pt x="672499" y="1024180"/>
                  <a:pt x="676207" y="1014292"/>
                </a:cubicBezTo>
                <a:cubicBezTo>
                  <a:pt x="680229" y="1003567"/>
                  <a:pt x="687553" y="994281"/>
                  <a:pt x="691575" y="983556"/>
                </a:cubicBezTo>
                <a:cubicBezTo>
                  <a:pt x="695283" y="973668"/>
                  <a:pt x="696153" y="962914"/>
                  <a:pt x="699259" y="952820"/>
                </a:cubicBezTo>
                <a:cubicBezTo>
                  <a:pt x="706405" y="929596"/>
                  <a:pt x="714627" y="906716"/>
                  <a:pt x="722311" y="883664"/>
                </a:cubicBezTo>
                <a:lnTo>
                  <a:pt x="729995" y="860612"/>
                </a:lnTo>
                <a:cubicBezTo>
                  <a:pt x="732556" y="837560"/>
                  <a:pt x="733130" y="814199"/>
                  <a:pt x="737679" y="791455"/>
                </a:cubicBezTo>
                <a:cubicBezTo>
                  <a:pt x="740856" y="775570"/>
                  <a:pt x="753047" y="745351"/>
                  <a:pt x="753047" y="745351"/>
                </a:cubicBezTo>
                <a:cubicBezTo>
                  <a:pt x="751999" y="722297"/>
                  <a:pt x="754752" y="594791"/>
                  <a:pt x="737679" y="537882"/>
                </a:cubicBezTo>
                <a:cubicBezTo>
                  <a:pt x="733716" y="524671"/>
                  <a:pt x="726673" y="512547"/>
                  <a:pt x="722311" y="499462"/>
                </a:cubicBezTo>
                <a:cubicBezTo>
                  <a:pt x="705771" y="449843"/>
                  <a:pt x="726270" y="486191"/>
                  <a:pt x="699259" y="445674"/>
                </a:cubicBezTo>
                <a:cubicBezTo>
                  <a:pt x="696698" y="432867"/>
                  <a:pt x="696038" y="419528"/>
                  <a:pt x="691575" y="407254"/>
                </a:cubicBezTo>
                <a:cubicBezTo>
                  <a:pt x="685703" y="391106"/>
                  <a:pt x="676750" y="376233"/>
                  <a:pt x="668522" y="361149"/>
                </a:cubicBezTo>
                <a:cubicBezTo>
                  <a:pt x="649093" y="325529"/>
                  <a:pt x="644851" y="326406"/>
                  <a:pt x="630102" y="291993"/>
                </a:cubicBezTo>
                <a:cubicBezTo>
                  <a:pt x="619495" y="267244"/>
                  <a:pt x="617657" y="239902"/>
                  <a:pt x="607050" y="215153"/>
                </a:cubicBezTo>
                <a:cubicBezTo>
                  <a:pt x="587145" y="168709"/>
                  <a:pt x="598364" y="199953"/>
                  <a:pt x="576314" y="161365"/>
                </a:cubicBezTo>
                <a:cubicBezTo>
                  <a:pt x="570631" y="151419"/>
                  <a:pt x="566629" y="140574"/>
                  <a:pt x="560946" y="130628"/>
                </a:cubicBezTo>
                <a:cubicBezTo>
                  <a:pt x="552223" y="115363"/>
                  <a:pt x="537196" y="94304"/>
                  <a:pt x="522526" y="84524"/>
                </a:cubicBezTo>
                <a:cubicBezTo>
                  <a:pt x="515787" y="80031"/>
                  <a:pt x="507158" y="79401"/>
                  <a:pt x="499474" y="76840"/>
                </a:cubicBezTo>
                <a:cubicBezTo>
                  <a:pt x="484998" y="62364"/>
                  <a:pt x="472626" y="46978"/>
                  <a:pt x="453370" y="38420"/>
                </a:cubicBezTo>
                <a:cubicBezTo>
                  <a:pt x="438567" y="31841"/>
                  <a:pt x="422633" y="28175"/>
                  <a:pt x="407265" y="23052"/>
                </a:cubicBezTo>
                <a:cubicBezTo>
                  <a:pt x="399581" y="20491"/>
                  <a:pt x="390952" y="19861"/>
                  <a:pt x="384213" y="15368"/>
                </a:cubicBezTo>
                <a:lnTo>
                  <a:pt x="361161" y="0"/>
                </a:ln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/>
          <p:cNvCxnSpPr/>
          <p:nvPr/>
        </p:nvCxnSpPr>
        <p:spPr>
          <a:xfrm>
            <a:off x="6101123" y="2081590"/>
            <a:ext cx="3219610" cy="488719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414517" y="2473227"/>
            <a:ext cx="2380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4</a:t>
            </a:r>
            <a:r>
              <a:rPr lang="en-US" altLang="ko-KR" sz="900" b="1" dirty="0" smtClean="0"/>
              <a:t>.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ref</a:t>
            </a:r>
            <a:r>
              <a:rPr lang="en-US" altLang="ko-KR" sz="900" b="1" dirty="0" smtClean="0"/>
              <a:t> </a:t>
            </a:r>
            <a:r>
              <a:rPr lang="ko-KR" altLang="en-US" sz="900" b="1" dirty="0" smtClean="0"/>
              <a:t>와</a:t>
            </a:r>
            <a:r>
              <a:rPr lang="en-US" altLang="ko-KR" sz="900" b="1" dirty="0" smtClean="0"/>
              <a:t>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srcB</a:t>
            </a:r>
            <a:r>
              <a:rPr lang="en-US" altLang="ko-KR" sz="600" b="1" dirty="0" smtClean="0"/>
              <a:t> </a:t>
            </a:r>
            <a:r>
              <a:rPr lang="ko-KR" altLang="en-US" sz="900" b="1" dirty="0" smtClean="0"/>
              <a:t>를 묶어서 </a:t>
            </a:r>
            <a:r>
              <a:rPr lang="en-US" altLang="ko-KR" sz="900" b="1" dirty="0" smtClean="0"/>
              <a:t>D</a:t>
            </a:r>
            <a:r>
              <a:rPr lang="en-US" altLang="ko-KR" sz="600" b="1" dirty="0" smtClean="0"/>
              <a:t>B</a:t>
            </a:r>
            <a:r>
              <a:rPr lang="ko-KR" altLang="en-US" sz="600" b="1" dirty="0" smtClean="0"/>
              <a:t> </a:t>
            </a:r>
            <a:r>
              <a:rPr lang="ko-KR" altLang="en-US" sz="900" b="1" dirty="0" smtClean="0"/>
              <a:t>에 넣어 </a:t>
            </a:r>
            <a:r>
              <a:rPr lang="ko-KR" altLang="en-US" sz="900" b="1" dirty="0" err="1" smtClean="0"/>
              <a:t>리얼인지</a:t>
            </a:r>
            <a:r>
              <a:rPr lang="ko-KR" altLang="en-US" sz="900" b="1" dirty="0" smtClean="0"/>
              <a:t> 페이크인지 판단</a:t>
            </a:r>
            <a:endParaRPr lang="ko-KR" altLang="en-US" sz="11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9414516" y="3488925"/>
            <a:ext cx="2380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5.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refA</a:t>
            </a:r>
            <a:r>
              <a:rPr lang="en-US" altLang="ko-KR" sz="900" b="1" dirty="0" smtClean="0"/>
              <a:t> </a:t>
            </a:r>
            <a:r>
              <a:rPr lang="ko-KR" altLang="en-US" sz="900" b="1" dirty="0" smtClean="0"/>
              <a:t>와</a:t>
            </a:r>
            <a:r>
              <a:rPr lang="en-US" altLang="ko-KR" sz="900" b="1" dirty="0" smtClean="0"/>
              <a:t>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src</a:t>
            </a:r>
            <a:r>
              <a:rPr lang="en-US" altLang="ko-KR" sz="600" b="1" dirty="0" smtClean="0"/>
              <a:t> </a:t>
            </a:r>
            <a:r>
              <a:rPr lang="ko-KR" altLang="en-US" sz="900" b="1" dirty="0" smtClean="0"/>
              <a:t>를 묶어서 </a:t>
            </a:r>
            <a:r>
              <a:rPr lang="en-US" altLang="ko-KR" sz="900" b="1" dirty="0" smtClean="0"/>
              <a:t>D</a:t>
            </a:r>
            <a:r>
              <a:rPr lang="en-US" altLang="ko-KR" sz="600" b="1" dirty="0"/>
              <a:t>A</a:t>
            </a:r>
            <a:r>
              <a:rPr lang="ko-KR" altLang="en-US" sz="600" b="1" dirty="0" smtClean="0"/>
              <a:t> </a:t>
            </a:r>
            <a:r>
              <a:rPr lang="ko-KR" altLang="en-US" sz="900" b="1" dirty="0" smtClean="0"/>
              <a:t>에 넣어 </a:t>
            </a:r>
            <a:r>
              <a:rPr lang="ko-KR" altLang="en-US" sz="900" b="1" dirty="0" err="1" smtClean="0"/>
              <a:t>리얼인지</a:t>
            </a:r>
            <a:r>
              <a:rPr lang="ko-KR" altLang="en-US" sz="900" b="1" dirty="0" smtClean="0"/>
              <a:t> 페이크인지 판단</a:t>
            </a:r>
            <a:endParaRPr lang="ko-KR" altLang="en-US" sz="1100" b="1" dirty="0"/>
          </a:p>
        </p:txBody>
      </p:sp>
      <p:sp>
        <p:nvSpPr>
          <p:cNvPr id="24" name="자유형 23"/>
          <p:cNvSpPr/>
          <p:nvPr/>
        </p:nvSpPr>
        <p:spPr>
          <a:xfrm>
            <a:off x="5601601" y="3042877"/>
            <a:ext cx="769073" cy="906716"/>
          </a:xfrm>
          <a:custGeom>
            <a:avLst/>
            <a:gdLst>
              <a:gd name="connsiteX0" fmla="*/ 368893 w 769073"/>
              <a:gd name="connsiteY0" fmla="*/ 0 h 906716"/>
              <a:gd name="connsiteX1" fmla="*/ 368893 w 769073"/>
              <a:gd name="connsiteY1" fmla="*/ 0 h 906716"/>
              <a:gd name="connsiteX2" fmla="*/ 222896 w 769073"/>
              <a:gd name="connsiteY2" fmla="*/ 15368 h 906716"/>
              <a:gd name="connsiteX3" fmla="*/ 192160 w 769073"/>
              <a:gd name="connsiteY3" fmla="*/ 38420 h 906716"/>
              <a:gd name="connsiteX4" fmla="*/ 146056 w 769073"/>
              <a:gd name="connsiteY4" fmla="*/ 69157 h 906716"/>
              <a:gd name="connsiteX5" fmla="*/ 123004 w 769073"/>
              <a:gd name="connsiteY5" fmla="*/ 84525 h 906716"/>
              <a:gd name="connsiteX6" fmla="*/ 115320 w 769073"/>
              <a:gd name="connsiteY6" fmla="*/ 107577 h 906716"/>
              <a:gd name="connsiteX7" fmla="*/ 99952 w 769073"/>
              <a:gd name="connsiteY7" fmla="*/ 138313 h 906716"/>
              <a:gd name="connsiteX8" fmla="*/ 92268 w 769073"/>
              <a:gd name="connsiteY8" fmla="*/ 176733 h 906716"/>
              <a:gd name="connsiteX9" fmla="*/ 61532 w 769073"/>
              <a:gd name="connsiteY9" fmla="*/ 253573 h 906716"/>
              <a:gd name="connsiteX10" fmla="*/ 38480 w 769073"/>
              <a:gd name="connsiteY10" fmla="*/ 307362 h 906716"/>
              <a:gd name="connsiteX11" fmla="*/ 23112 w 769073"/>
              <a:gd name="connsiteY11" fmla="*/ 353466 h 906716"/>
              <a:gd name="connsiteX12" fmla="*/ 7744 w 769073"/>
              <a:gd name="connsiteY12" fmla="*/ 507147 h 906716"/>
              <a:gd name="connsiteX13" fmla="*/ 60 w 769073"/>
              <a:gd name="connsiteY13" fmla="*/ 568619 h 906716"/>
              <a:gd name="connsiteX14" fmla="*/ 15428 w 769073"/>
              <a:gd name="connsiteY14" fmla="*/ 722299 h 906716"/>
              <a:gd name="connsiteX15" fmla="*/ 30796 w 769073"/>
              <a:gd name="connsiteY15" fmla="*/ 745352 h 906716"/>
              <a:gd name="connsiteX16" fmla="*/ 84584 w 769073"/>
              <a:gd name="connsiteY16" fmla="*/ 791456 h 906716"/>
              <a:gd name="connsiteX17" fmla="*/ 138372 w 769073"/>
              <a:gd name="connsiteY17" fmla="*/ 806824 h 906716"/>
              <a:gd name="connsiteX18" fmla="*/ 169108 w 769073"/>
              <a:gd name="connsiteY18" fmla="*/ 822192 h 906716"/>
              <a:gd name="connsiteX19" fmla="*/ 245949 w 769073"/>
              <a:gd name="connsiteY19" fmla="*/ 845244 h 906716"/>
              <a:gd name="connsiteX20" fmla="*/ 276685 w 769073"/>
              <a:gd name="connsiteY20" fmla="*/ 860612 h 906716"/>
              <a:gd name="connsiteX21" fmla="*/ 299737 w 769073"/>
              <a:gd name="connsiteY21" fmla="*/ 875980 h 906716"/>
              <a:gd name="connsiteX22" fmla="*/ 345841 w 769073"/>
              <a:gd name="connsiteY22" fmla="*/ 883664 h 906716"/>
              <a:gd name="connsiteX23" fmla="*/ 368893 w 769073"/>
              <a:gd name="connsiteY23" fmla="*/ 891348 h 906716"/>
              <a:gd name="connsiteX24" fmla="*/ 599414 w 769073"/>
              <a:gd name="connsiteY24" fmla="*/ 906716 h 906716"/>
              <a:gd name="connsiteX25" fmla="*/ 660886 w 769073"/>
              <a:gd name="connsiteY25" fmla="*/ 891348 h 906716"/>
              <a:gd name="connsiteX26" fmla="*/ 699307 w 769073"/>
              <a:gd name="connsiteY26" fmla="*/ 852928 h 906716"/>
              <a:gd name="connsiteX27" fmla="*/ 730043 w 769073"/>
              <a:gd name="connsiteY27" fmla="*/ 768404 h 906716"/>
              <a:gd name="connsiteX28" fmla="*/ 737727 w 769073"/>
              <a:gd name="connsiteY28" fmla="*/ 660827 h 906716"/>
              <a:gd name="connsiteX29" fmla="*/ 745411 w 769073"/>
              <a:gd name="connsiteY29" fmla="*/ 614723 h 906716"/>
              <a:gd name="connsiteX30" fmla="*/ 760779 w 769073"/>
              <a:gd name="connsiteY30" fmla="*/ 522515 h 906716"/>
              <a:gd name="connsiteX31" fmla="*/ 760779 w 769073"/>
              <a:gd name="connsiteY31" fmla="*/ 253573 h 906716"/>
              <a:gd name="connsiteX32" fmla="*/ 753095 w 769073"/>
              <a:gd name="connsiteY32" fmla="*/ 230521 h 906716"/>
              <a:gd name="connsiteX33" fmla="*/ 706991 w 769073"/>
              <a:gd name="connsiteY33" fmla="*/ 153681 h 906716"/>
              <a:gd name="connsiteX34" fmla="*/ 691623 w 769073"/>
              <a:gd name="connsiteY34" fmla="*/ 130629 h 906716"/>
              <a:gd name="connsiteX35" fmla="*/ 653202 w 769073"/>
              <a:gd name="connsiteY35" fmla="*/ 92209 h 906716"/>
              <a:gd name="connsiteX36" fmla="*/ 637834 w 769073"/>
              <a:gd name="connsiteY36" fmla="*/ 69157 h 906716"/>
              <a:gd name="connsiteX37" fmla="*/ 584046 w 769073"/>
              <a:gd name="connsiteY37" fmla="*/ 53789 h 906716"/>
              <a:gd name="connsiteX38" fmla="*/ 514890 w 769073"/>
              <a:gd name="connsiteY38" fmla="*/ 38420 h 906716"/>
              <a:gd name="connsiteX39" fmla="*/ 491838 w 769073"/>
              <a:gd name="connsiteY39" fmla="*/ 30736 h 906716"/>
              <a:gd name="connsiteX40" fmla="*/ 368893 w 769073"/>
              <a:gd name="connsiteY40" fmla="*/ 0 h 906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769073" h="906716">
                <a:moveTo>
                  <a:pt x="368893" y="0"/>
                </a:moveTo>
                <a:lnTo>
                  <a:pt x="368893" y="0"/>
                </a:lnTo>
                <a:cubicBezTo>
                  <a:pt x="320227" y="5123"/>
                  <a:pt x="270714" y="4973"/>
                  <a:pt x="222896" y="15368"/>
                </a:cubicBezTo>
                <a:cubicBezTo>
                  <a:pt x="210382" y="18089"/>
                  <a:pt x="202652" y="31076"/>
                  <a:pt x="192160" y="38420"/>
                </a:cubicBezTo>
                <a:cubicBezTo>
                  <a:pt x="177029" y="49012"/>
                  <a:pt x="161424" y="58911"/>
                  <a:pt x="146056" y="69157"/>
                </a:cubicBezTo>
                <a:lnTo>
                  <a:pt x="123004" y="84525"/>
                </a:lnTo>
                <a:cubicBezTo>
                  <a:pt x="120443" y="92209"/>
                  <a:pt x="118511" y="100132"/>
                  <a:pt x="115320" y="107577"/>
                </a:cubicBezTo>
                <a:cubicBezTo>
                  <a:pt x="110808" y="118105"/>
                  <a:pt x="103574" y="127446"/>
                  <a:pt x="99952" y="138313"/>
                </a:cubicBezTo>
                <a:cubicBezTo>
                  <a:pt x="95822" y="150703"/>
                  <a:pt x="96398" y="164343"/>
                  <a:pt x="92268" y="176733"/>
                </a:cubicBezTo>
                <a:cubicBezTo>
                  <a:pt x="83544" y="202904"/>
                  <a:pt x="72035" y="228064"/>
                  <a:pt x="61532" y="253573"/>
                </a:cubicBezTo>
                <a:cubicBezTo>
                  <a:pt x="54105" y="271611"/>
                  <a:pt x="44649" y="288856"/>
                  <a:pt x="38480" y="307362"/>
                </a:cubicBezTo>
                <a:lnTo>
                  <a:pt x="23112" y="353466"/>
                </a:lnTo>
                <a:cubicBezTo>
                  <a:pt x="17989" y="404693"/>
                  <a:pt x="13229" y="455957"/>
                  <a:pt x="7744" y="507147"/>
                </a:cubicBezTo>
                <a:cubicBezTo>
                  <a:pt x="5544" y="527680"/>
                  <a:pt x="-677" y="547982"/>
                  <a:pt x="60" y="568619"/>
                </a:cubicBezTo>
                <a:cubicBezTo>
                  <a:pt x="1897" y="620068"/>
                  <a:pt x="6607" y="671578"/>
                  <a:pt x="15428" y="722299"/>
                </a:cubicBezTo>
                <a:cubicBezTo>
                  <a:pt x="17010" y="731398"/>
                  <a:pt x="24884" y="738257"/>
                  <a:pt x="30796" y="745352"/>
                </a:cubicBezTo>
                <a:cubicBezTo>
                  <a:pt x="43182" y="760216"/>
                  <a:pt x="68396" y="782206"/>
                  <a:pt x="84584" y="791456"/>
                </a:cubicBezTo>
                <a:cubicBezTo>
                  <a:pt x="96405" y="798211"/>
                  <a:pt x="127484" y="802741"/>
                  <a:pt x="138372" y="806824"/>
                </a:cubicBezTo>
                <a:cubicBezTo>
                  <a:pt x="149097" y="810846"/>
                  <a:pt x="158241" y="818570"/>
                  <a:pt x="169108" y="822192"/>
                </a:cubicBezTo>
                <a:cubicBezTo>
                  <a:pt x="264245" y="853904"/>
                  <a:pt x="149786" y="802505"/>
                  <a:pt x="245949" y="845244"/>
                </a:cubicBezTo>
                <a:cubicBezTo>
                  <a:pt x="256416" y="849896"/>
                  <a:pt x="266740" y="854929"/>
                  <a:pt x="276685" y="860612"/>
                </a:cubicBezTo>
                <a:cubicBezTo>
                  <a:pt x="284703" y="865194"/>
                  <a:pt x="290976" y="873060"/>
                  <a:pt x="299737" y="875980"/>
                </a:cubicBezTo>
                <a:cubicBezTo>
                  <a:pt x="314517" y="880907"/>
                  <a:pt x="330632" y="880284"/>
                  <a:pt x="345841" y="883664"/>
                </a:cubicBezTo>
                <a:cubicBezTo>
                  <a:pt x="353748" y="885421"/>
                  <a:pt x="360951" y="889760"/>
                  <a:pt x="368893" y="891348"/>
                </a:cubicBezTo>
                <a:cubicBezTo>
                  <a:pt x="440107" y="905591"/>
                  <a:pt x="537904" y="904042"/>
                  <a:pt x="599414" y="906716"/>
                </a:cubicBezTo>
                <a:cubicBezTo>
                  <a:pt x="619905" y="901593"/>
                  <a:pt x="642289" y="901362"/>
                  <a:pt x="660886" y="891348"/>
                </a:cubicBezTo>
                <a:cubicBezTo>
                  <a:pt x="676833" y="882761"/>
                  <a:pt x="699307" y="852928"/>
                  <a:pt x="699307" y="852928"/>
                </a:cubicBezTo>
                <a:cubicBezTo>
                  <a:pt x="715053" y="821437"/>
                  <a:pt x="724489" y="807285"/>
                  <a:pt x="730043" y="768404"/>
                </a:cubicBezTo>
                <a:cubicBezTo>
                  <a:pt x="735127" y="732815"/>
                  <a:pt x="734150" y="696599"/>
                  <a:pt x="737727" y="660827"/>
                </a:cubicBezTo>
                <a:cubicBezTo>
                  <a:pt x="739277" y="645324"/>
                  <a:pt x="743042" y="630122"/>
                  <a:pt x="745411" y="614723"/>
                </a:cubicBezTo>
                <a:cubicBezTo>
                  <a:pt x="758119" y="532121"/>
                  <a:pt x="747252" y="590149"/>
                  <a:pt x="760779" y="522515"/>
                </a:cubicBezTo>
                <a:cubicBezTo>
                  <a:pt x="770129" y="391619"/>
                  <a:pt x="773425" y="405323"/>
                  <a:pt x="760779" y="253573"/>
                </a:cubicBezTo>
                <a:cubicBezTo>
                  <a:pt x="760106" y="245501"/>
                  <a:pt x="756286" y="237966"/>
                  <a:pt x="753095" y="230521"/>
                </a:cubicBezTo>
                <a:cubicBezTo>
                  <a:pt x="738918" y="197442"/>
                  <a:pt x="728841" y="186456"/>
                  <a:pt x="706991" y="153681"/>
                </a:cubicBezTo>
                <a:cubicBezTo>
                  <a:pt x="701868" y="145997"/>
                  <a:pt x="698153" y="137159"/>
                  <a:pt x="691623" y="130629"/>
                </a:cubicBezTo>
                <a:cubicBezTo>
                  <a:pt x="678816" y="117822"/>
                  <a:pt x="663249" y="107279"/>
                  <a:pt x="653202" y="92209"/>
                </a:cubicBezTo>
                <a:cubicBezTo>
                  <a:pt x="648079" y="84525"/>
                  <a:pt x="645045" y="74926"/>
                  <a:pt x="637834" y="69157"/>
                </a:cubicBezTo>
                <a:cubicBezTo>
                  <a:pt x="632897" y="65208"/>
                  <a:pt x="585958" y="54214"/>
                  <a:pt x="584046" y="53789"/>
                </a:cubicBezTo>
                <a:cubicBezTo>
                  <a:pt x="548378" y="45863"/>
                  <a:pt x="547697" y="47794"/>
                  <a:pt x="514890" y="38420"/>
                </a:cubicBezTo>
                <a:cubicBezTo>
                  <a:pt x="507102" y="36195"/>
                  <a:pt x="499917" y="31313"/>
                  <a:pt x="491838" y="30736"/>
                </a:cubicBezTo>
                <a:cubicBezTo>
                  <a:pt x="463735" y="28729"/>
                  <a:pt x="389384" y="5123"/>
                  <a:pt x="368893" y="0"/>
                </a:cubicBez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/>
          <p:cNvCxnSpPr/>
          <p:nvPr/>
        </p:nvCxnSpPr>
        <p:spPr>
          <a:xfrm flipV="1">
            <a:off x="5986137" y="3673591"/>
            <a:ext cx="3428379" cy="184666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9321899" y="4240680"/>
            <a:ext cx="2380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6</a:t>
            </a:r>
            <a:r>
              <a:rPr lang="en-US" altLang="ko-KR" sz="900" b="1" dirty="0" smtClean="0"/>
              <a:t>.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srcB</a:t>
            </a:r>
            <a:r>
              <a:rPr lang="en-US" altLang="ko-KR" sz="900" b="1" dirty="0" smtClean="0"/>
              <a:t> </a:t>
            </a:r>
            <a:r>
              <a:rPr lang="ko-KR" altLang="en-US" sz="900" b="1" dirty="0" smtClean="0"/>
              <a:t>와</a:t>
            </a:r>
            <a:r>
              <a:rPr lang="en-US" altLang="ko-KR" sz="900" b="1" dirty="0" smtClean="0"/>
              <a:t>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refA</a:t>
            </a:r>
            <a:r>
              <a:rPr lang="ko-KR" altLang="en-US" sz="600" b="1" dirty="0"/>
              <a:t> </a:t>
            </a:r>
            <a:r>
              <a:rPr lang="ko-KR" altLang="en-US" sz="900" b="1" dirty="0" smtClean="0"/>
              <a:t>이미지를 다시 </a:t>
            </a:r>
            <a:r>
              <a:rPr lang="ko-KR" altLang="en-US" sz="900" b="1" dirty="0" err="1" smtClean="0"/>
              <a:t>제너레이터에</a:t>
            </a:r>
            <a:r>
              <a:rPr lang="ko-KR" altLang="en-US" sz="900" b="1" dirty="0" smtClean="0"/>
              <a:t> 넣음</a:t>
            </a:r>
            <a:endParaRPr lang="ko-KR" altLang="en-US" sz="1100" b="1" dirty="0"/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7192255" y="3204242"/>
            <a:ext cx="2458891" cy="1036438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036309" y="4892542"/>
            <a:ext cx="238088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7.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rec</a:t>
            </a:r>
            <a:r>
              <a:rPr lang="en-US" altLang="ko-KR" sz="600" b="1" dirty="0" smtClean="0"/>
              <a:t> </a:t>
            </a:r>
            <a:r>
              <a:rPr lang="en-US" altLang="ko-KR" sz="600" b="1" dirty="0" err="1" smtClean="0"/>
              <a:t>src</a:t>
            </a:r>
            <a:r>
              <a:rPr lang="en-US" altLang="ko-KR" sz="600" b="1" dirty="0" smtClean="0"/>
              <a:t> </a:t>
            </a:r>
            <a:r>
              <a:rPr lang="en-US" altLang="ko-KR" sz="900" b="1" dirty="0" smtClean="0"/>
              <a:t> </a:t>
            </a:r>
            <a:r>
              <a:rPr lang="ko-KR" altLang="en-US" sz="900" b="1" dirty="0" err="1" smtClean="0"/>
              <a:t>생얼</a:t>
            </a:r>
            <a:r>
              <a:rPr lang="en-US" altLang="ko-KR" sz="900" b="1" dirty="0" smtClean="0"/>
              <a:t>-&gt;</a:t>
            </a:r>
            <a:r>
              <a:rPr lang="ko-KR" altLang="en-US" sz="900" b="1" dirty="0" smtClean="0"/>
              <a:t>메이크업</a:t>
            </a:r>
            <a:r>
              <a:rPr lang="en-US" altLang="ko-KR" sz="900" b="1" dirty="0" smtClean="0"/>
              <a:t>-&gt;</a:t>
            </a:r>
            <a:r>
              <a:rPr lang="ko-KR" altLang="en-US" sz="900" b="1" dirty="0" err="1" smtClean="0"/>
              <a:t>생얼</a:t>
            </a:r>
            <a:endParaRPr lang="en-US" altLang="ko-KR" sz="900" b="1" dirty="0" smtClean="0"/>
          </a:p>
          <a:p>
            <a:r>
              <a:rPr lang="en-US" altLang="ko-KR" sz="900" b="1" dirty="0" smtClean="0"/>
              <a:t> </a:t>
            </a:r>
            <a:r>
              <a:rPr lang="en-US" altLang="ko-KR" sz="900" b="1" dirty="0" err="1" smtClean="0"/>
              <a:t>I</a:t>
            </a:r>
            <a:r>
              <a:rPr lang="en-US" altLang="ko-KR" sz="600" b="1" dirty="0" err="1" smtClean="0"/>
              <a:t>rec</a:t>
            </a:r>
            <a:r>
              <a:rPr lang="en-US" altLang="ko-KR" sz="600" b="1" dirty="0" smtClean="0"/>
              <a:t> ref</a:t>
            </a:r>
            <a:r>
              <a:rPr lang="ko-KR" altLang="en-US" sz="600" b="1" dirty="0" smtClean="0"/>
              <a:t> </a:t>
            </a:r>
            <a:r>
              <a:rPr lang="ko-KR" altLang="en-US" sz="900" b="1" dirty="0" smtClean="0"/>
              <a:t>메이크업 </a:t>
            </a:r>
            <a:r>
              <a:rPr lang="en-US" altLang="ko-KR" sz="900" b="1" dirty="0" smtClean="0"/>
              <a:t>-&gt; </a:t>
            </a:r>
            <a:r>
              <a:rPr lang="ko-KR" altLang="en-US" sz="900" b="1" dirty="0" err="1" smtClean="0"/>
              <a:t>생얼</a:t>
            </a:r>
            <a:r>
              <a:rPr lang="ko-KR" altLang="en-US" sz="900" b="1" dirty="0" smtClean="0"/>
              <a:t> </a:t>
            </a:r>
            <a:r>
              <a:rPr lang="en-US" altLang="ko-KR" sz="900" b="1" dirty="0" smtClean="0"/>
              <a:t>-&gt; </a:t>
            </a:r>
            <a:r>
              <a:rPr lang="ko-KR" altLang="en-US" sz="900" b="1" dirty="0" smtClean="0"/>
              <a:t>메이크업</a:t>
            </a:r>
            <a:endParaRPr lang="en-US" altLang="ko-KR" sz="900" b="1" dirty="0" smtClean="0"/>
          </a:p>
          <a:p>
            <a:r>
              <a:rPr lang="en-US" altLang="ko-KR" sz="900" b="1" dirty="0" smtClean="0"/>
              <a:t>=&gt;</a:t>
            </a:r>
            <a:r>
              <a:rPr lang="ko-KR" altLang="en-US" sz="900" b="1" dirty="0" err="1" smtClean="0"/>
              <a:t>리크럭션</a:t>
            </a:r>
            <a:r>
              <a:rPr lang="ko-KR" altLang="en-US" sz="900" b="1" dirty="0" smtClean="0"/>
              <a:t> </a:t>
            </a:r>
            <a:r>
              <a:rPr lang="en-US" altLang="ko-KR" sz="900" b="1" dirty="0" smtClean="0"/>
              <a:t>: </a:t>
            </a:r>
            <a:r>
              <a:rPr lang="ko-KR" altLang="en-US" sz="900" b="1" dirty="0" smtClean="0"/>
              <a:t>메이크업을 떼어내는 과정</a:t>
            </a:r>
            <a:endParaRPr lang="ko-KR" altLang="en-US" sz="1600" b="1" dirty="0"/>
          </a:p>
        </p:txBody>
      </p:sp>
      <p:cxnSp>
        <p:nvCxnSpPr>
          <p:cNvPr id="33" name="직선 화살표 연결선 32"/>
          <p:cNvCxnSpPr/>
          <p:nvPr/>
        </p:nvCxnSpPr>
        <p:spPr>
          <a:xfrm flipH="1" flipV="1">
            <a:off x="3450619" y="1252497"/>
            <a:ext cx="2089569" cy="644427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18118" y="1036063"/>
            <a:ext cx="291273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8. </a:t>
            </a:r>
            <a:r>
              <a:rPr lang="ko-KR" altLang="en-US" sz="900" b="1" dirty="0" smtClean="0"/>
              <a:t>원래의 </a:t>
            </a:r>
            <a:r>
              <a:rPr lang="en-US" altLang="ko-KR" sz="900" b="1" dirty="0" smtClean="0"/>
              <a:t>input</a:t>
            </a:r>
            <a:r>
              <a:rPr lang="ko-KR" altLang="en-US" sz="900" b="1" dirty="0" smtClean="0"/>
              <a:t>이미지와 얼마나 비슷한지 비교</a:t>
            </a:r>
            <a:endParaRPr lang="ko-KR" altLang="en-US" sz="900" b="1" dirty="0"/>
          </a:p>
        </p:txBody>
      </p:sp>
      <p:sp>
        <p:nvSpPr>
          <p:cNvPr id="35" name="자유형 34"/>
          <p:cNvSpPr/>
          <p:nvPr/>
        </p:nvSpPr>
        <p:spPr>
          <a:xfrm>
            <a:off x="4570251" y="2028051"/>
            <a:ext cx="800889" cy="238205"/>
          </a:xfrm>
          <a:custGeom>
            <a:avLst/>
            <a:gdLst>
              <a:gd name="connsiteX0" fmla="*/ 716365 w 800889"/>
              <a:gd name="connsiteY0" fmla="*/ 222837 h 238205"/>
              <a:gd name="connsiteX1" fmla="*/ 716365 w 800889"/>
              <a:gd name="connsiteY1" fmla="*/ 222837 h 238205"/>
              <a:gd name="connsiteX2" fmla="*/ 570368 w 800889"/>
              <a:gd name="connsiteY2" fmla="*/ 230521 h 238205"/>
              <a:gd name="connsiteX3" fmla="*/ 462792 w 800889"/>
              <a:gd name="connsiteY3" fmla="*/ 238205 h 238205"/>
              <a:gd name="connsiteX4" fmla="*/ 32486 w 800889"/>
              <a:gd name="connsiteY4" fmla="*/ 230521 h 238205"/>
              <a:gd name="connsiteX5" fmla="*/ 9434 w 800889"/>
              <a:gd name="connsiteY5" fmla="*/ 192101 h 238205"/>
              <a:gd name="connsiteX6" fmla="*/ 1750 w 800889"/>
              <a:gd name="connsiteY6" fmla="*/ 153681 h 238205"/>
              <a:gd name="connsiteX7" fmla="*/ 40170 w 800889"/>
              <a:gd name="connsiteY7" fmla="*/ 15368 h 238205"/>
              <a:gd name="connsiteX8" fmla="*/ 86274 w 800889"/>
              <a:gd name="connsiteY8" fmla="*/ 7684 h 238205"/>
              <a:gd name="connsiteX9" fmla="*/ 124694 w 800889"/>
              <a:gd name="connsiteY9" fmla="*/ 0 h 238205"/>
              <a:gd name="connsiteX10" fmla="*/ 708681 w 800889"/>
              <a:gd name="connsiteY10" fmla="*/ 7684 h 238205"/>
              <a:gd name="connsiteX11" fmla="*/ 731733 w 800889"/>
              <a:gd name="connsiteY11" fmla="*/ 30736 h 238205"/>
              <a:gd name="connsiteX12" fmla="*/ 754785 w 800889"/>
              <a:gd name="connsiteY12" fmla="*/ 38420 h 238205"/>
              <a:gd name="connsiteX13" fmla="*/ 777837 w 800889"/>
              <a:gd name="connsiteY13" fmla="*/ 53788 h 238205"/>
              <a:gd name="connsiteX14" fmla="*/ 800889 w 800889"/>
              <a:gd name="connsiteY14" fmla="*/ 130629 h 238205"/>
              <a:gd name="connsiteX15" fmla="*/ 793205 w 800889"/>
              <a:gd name="connsiteY15" fmla="*/ 207469 h 238205"/>
              <a:gd name="connsiteX16" fmla="*/ 777837 w 800889"/>
              <a:gd name="connsiteY16" fmla="*/ 230521 h 238205"/>
              <a:gd name="connsiteX17" fmla="*/ 716365 w 800889"/>
              <a:gd name="connsiteY17" fmla="*/ 222837 h 23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00889" h="238205">
                <a:moveTo>
                  <a:pt x="716365" y="222837"/>
                </a:moveTo>
                <a:lnTo>
                  <a:pt x="716365" y="222837"/>
                </a:lnTo>
                <a:lnTo>
                  <a:pt x="570368" y="230521"/>
                </a:lnTo>
                <a:cubicBezTo>
                  <a:pt x="534484" y="232696"/>
                  <a:pt x="498742" y="238205"/>
                  <a:pt x="462792" y="238205"/>
                </a:cubicBezTo>
                <a:cubicBezTo>
                  <a:pt x="319334" y="238205"/>
                  <a:pt x="175921" y="233082"/>
                  <a:pt x="32486" y="230521"/>
                </a:cubicBezTo>
                <a:cubicBezTo>
                  <a:pt x="24802" y="217714"/>
                  <a:pt x="14981" y="205968"/>
                  <a:pt x="9434" y="192101"/>
                </a:cubicBezTo>
                <a:cubicBezTo>
                  <a:pt x="4584" y="179975"/>
                  <a:pt x="1750" y="166741"/>
                  <a:pt x="1750" y="153681"/>
                </a:cubicBezTo>
                <a:cubicBezTo>
                  <a:pt x="1750" y="105678"/>
                  <a:pt x="-12474" y="41690"/>
                  <a:pt x="40170" y="15368"/>
                </a:cubicBezTo>
                <a:cubicBezTo>
                  <a:pt x="54105" y="8400"/>
                  <a:pt x="70945" y="10471"/>
                  <a:pt x="86274" y="7684"/>
                </a:cubicBezTo>
                <a:cubicBezTo>
                  <a:pt x="99124" y="5348"/>
                  <a:pt x="111887" y="2561"/>
                  <a:pt x="124694" y="0"/>
                </a:cubicBezTo>
                <a:lnTo>
                  <a:pt x="708681" y="7684"/>
                </a:lnTo>
                <a:cubicBezTo>
                  <a:pt x="719534" y="8234"/>
                  <a:pt x="722691" y="24708"/>
                  <a:pt x="731733" y="30736"/>
                </a:cubicBezTo>
                <a:cubicBezTo>
                  <a:pt x="738472" y="35229"/>
                  <a:pt x="747540" y="34798"/>
                  <a:pt x="754785" y="38420"/>
                </a:cubicBezTo>
                <a:cubicBezTo>
                  <a:pt x="763045" y="42550"/>
                  <a:pt x="770153" y="48665"/>
                  <a:pt x="777837" y="53788"/>
                </a:cubicBezTo>
                <a:cubicBezTo>
                  <a:pt x="796545" y="109912"/>
                  <a:pt x="789276" y="84177"/>
                  <a:pt x="800889" y="130629"/>
                </a:cubicBezTo>
                <a:cubicBezTo>
                  <a:pt x="798328" y="156242"/>
                  <a:pt x="798993" y="182387"/>
                  <a:pt x="793205" y="207469"/>
                </a:cubicBezTo>
                <a:cubicBezTo>
                  <a:pt x="791128" y="216468"/>
                  <a:pt x="786484" y="227278"/>
                  <a:pt x="777837" y="230521"/>
                </a:cubicBezTo>
                <a:cubicBezTo>
                  <a:pt x="763447" y="235917"/>
                  <a:pt x="747101" y="230521"/>
                  <a:pt x="716365" y="222837"/>
                </a:cubicBezTo>
                <a:close/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4970695" y="2147153"/>
            <a:ext cx="3451005" cy="2332639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7845867" y="4610012"/>
            <a:ext cx="26664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 smtClean="0"/>
              <a:t>Makeup loss</a:t>
            </a:r>
            <a:r>
              <a:rPr lang="ko-KR" altLang="en-US" sz="900" b="1" dirty="0" smtClean="0"/>
              <a:t>는 </a:t>
            </a:r>
            <a:r>
              <a:rPr lang="ko-KR" altLang="en-US" sz="900" b="1" dirty="0" err="1" smtClean="0"/>
              <a:t>눈코등의</a:t>
            </a:r>
            <a:r>
              <a:rPr lang="ko-KR" altLang="en-US" sz="900" b="1" dirty="0" smtClean="0"/>
              <a:t> 얼굴을 분류 해줌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473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70846" y="508562"/>
            <a:ext cx="4761766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kern="0" dirty="0" smtClean="0">
                <a:ln w="3175">
                  <a:noFill/>
                </a:ln>
                <a:solidFill>
                  <a:schemeClr val="bg2"/>
                </a:solidFill>
                <a:latin typeface="+mn-ea"/>
              </a:rPr>
              <a:t>코드 </a:t>
            </a:r>
            <a:r>
              <a:rPr lang="ko-KR" altLang="en-US" sz="2000" b="1" kern="0" dirty="0" err="1" smtClean="0">
                <a:ln w="3175">
                  <a:noFill/>
                </a:ln>
                <a:solidFill>
                  <a:schemeClr val="bg2"/>
                </a:solidFill>
                <a:latin typeface="+mn-ea"/>
              </a:rPr>
              <a:t>포팅</a:t>
            </a:r>
            <a:endParaRPr lang="en-US" altLang="ko-KR" sz="2000" b="1" kern="0" dirty="0">
              <a:ln w="3175">
                <a:noFill/>
              </a:ln>
              <a:solidFill>
                <a:schemeClr val="bg2"/>
              </a:solidFill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0846" y="508562"/>
            <a:ext cx="548354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 smtClean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5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40" y="1413861"/>
            <a:ext cx="9987630" cy="3144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7540" y="1013452"/>
            <a:ext cx="300274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smtClean="0"/>
              <a:t>참조 소스 코드 </a:t>
            </a:r>
            <a:r>
              <a:rPr lang="en-US" altLang="ko-KR" sz="900" dirty="0">
                <a:hlinkClick r:id="rId3"/>
              </a:rPr>
              <a:t>https://github.com/Honlan/BeautyGan</a:t>
            </a:r>
            <a:endParaRPr lang="ko-KR" altLang="en-US" sz="900" dirty="0"/>
          </a:p>
        </p:txBody>
      </p:sp>
      <p:sp>
        <p:nvSpPr>
          <p:cNvPr id="3" name="TextBox 2"/>
          <p:cNvSpPr txBox="1"/>
          <p:nvPr/>
        </p:nvSpPr>
        <p:spPr>
          <a:xfrm>
            <a:off x="2077010" y="1874906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</a:rPr>
              <a:t>행렬 연산 처리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85915" y="2042673"/>
            <a:ext cx="39613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</a:rPr>
              <a:t>운영체제에서 제공되는 여러 기능이 </a:t>
            </a:r>
            <a:r>
              <a:rPr lang="ko-KR" altLang="en-US" sz="1000" dirty="0" err="1" smtClean="0">
                <a:solidFill>
                  <a:schemeClr val="bg1"/>
                </a:solidFill>
              </a:rPr>
              <a:t>파이썬에서</a:t>
            </a:r>
            <a:r>
              <a:rPr lang="ko-KR" altLang="en-US" sz="1000" dirty="0" smtClean="0">
                <a:solidFill>
                  <a:schemeClr val="bg1"/>
                </a:solidFill>
              </a:rPr>
              <a:t> 수행 가능토록 함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58912" y="2512516"/>
            <a:ext cx="1774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</a:rPr>
              <a:t>모듈을 불러올 수 있도록 함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99922" y="2967344"/>
            <a:ext cx="23326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>
                <a:solidFill>
                  <a:schemeClr val="bg1"/>
                </a:solidFill>
              </a:rPr>
              <a:t>인자값을</a:t>
            </a:r>
            <a:r>
              <a:rPr lang="ko-KR" altLang="en-US" sz="1000" dirty="0" smtClean="0">
                <a:solidFill>
                  <a:schemeClr val="bg1"/>
                </a:solidFill>
              </a:rPr>
              <a:t> 받을 수 있는 </a:t>
            </a:r>
            <a:r>
              <a:rPr lang="ko-KR" altLang="en-US" sz="1000" dirty="0" err="1" smtClean="0">
                <a:solidFill>
                  <a:schemeClr val="bg1"/>
                </a:solidFill>
              </a:rPr>
              <a:t>인스턴스</a:t>
            </a:r>
            <a:r>
              <a:rPr lang="ko-KR" altLang="en-US" sz="1000" dirty="0" smtClean="0">
                <a:solidFill>
                  <a:schemeClr val="bg1"/>
                </a:solidFill>
              </a:rPr>
              <a:t> 생성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2613" y="2926957"/>
            <a:ext cx="15568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>
                <a:solidFill>
                  <a:schemeClr val="bg1"/>
                </a:solidFill>
              </a:rPr>
              <a:t>입력받을</a:t>
            </a:r>
            <a:r>
              <a:rPr lang="ko-KR" altLang="en-US" sz="1000" dirty="0" smtClean="0">
                <a:solidFill>
                  <a:schemeClr val="bg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bg1"/>
                </a:solidFill>
              </a:rPr>
              <a:t>인자값을</a:t>
            </a:r>
            <a:r>
              <a:rPr lang="ko-KR" altLang="en-US" sz="1000" dirty="0" smtClean="0">
                <a:solidFill>
                  <a:schemeClr val="bg1"/>
                </a:solidFill>
              </a:rPr>
              <a:t> 등록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cxnSp>
        <p:nvCxnSpPr>
          <p:cNvPr id="7" name="직선 화살표 연결선 6"/>
          <p:cNvCxnSpPr>
            <a:stCxn id="11" idx="1"/>
          </p:cNvCxnSpPr>
          <p:nvPr/>
        </p:nvCxnSpPr>
        <p:spPr>
          <a:xfrm flipH="1">
            <a:off x="1675119" y="3050068"/>
            <a:ext cx="4127494" cy="163497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529791" y="3357924"/>
            <a:ext cx="19752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>
                <a:solidFill>
                  <a:schemeClr val="bg1"/>
                </a:solidFill>
              </a:rPr>
              <a:t>입력받은</a:t>
            </a:r>
            <a:r>
              <a:rPr lang="ko-KR" altLang="en-US" sz="1000" dirty="0" smtClean="0">
                <a:solidFill>
                  <a:schemeClr val="bg1"/>
                </a:solidFill>
              </a:rPr>
              <a:t> </a:t>
            </a:r>
            <a:r>
              <a:rPr lang="ko-KR" altLang="en-US" sz="1000" dirty="0" err="1" smtClean="0">
                <a:solidFill>
                  <a:schemeClr val="bg1"/>
                </a:solidFill>
              </a:rPr>
              <a:t>인자값을</a:t>
            </a:r>
            <a:r>
              <a:rPr lang="ko-KR" altLang="en-US" sz="1000" dirty="0" smtClean="0">
                <a:solidFill>
                  <a:schemeClr val="bg1"/>
                </a:solidFill>
              </a:rPr>
              <a:t> </a:t>
            </a:r>
            <a:r>
              <a:rPr lang="en-US" altLang="ko-KR" sz="1000" dirty="0" err="1" smtClean="0">
                <a:solidFill>
                  <a:schemeClr val="bg1"/>
                </a:solidFill>
              </a:rPr>
              <a:t>args</a:t>
            </a:r>
            <a:r>
              <a:rPr lang="ko-KR" altLang="en-US" sz="1000" dirty="0" smtClean="0">
                <a:solidFill>
                  <a:schemeClr val="bg1"/>
                </a:solidFill>
              </a:rPr>
              <a:t>에 저장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120886" y="3755598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</a:rPr>
              <a:t>전처리 부분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578064" y="4171151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chemeClr val="bg1"/>
                </a:solidFill>
              </a:rPr>
              <a:t>처리 부분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859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70846" y="508562"/>
            <a:ext cx="4761766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kern="0" dirty="0" smtClean="0">
                <a:ln w="3175">
                  <a:noFill/>
                </a:ln>
                <a:solidFill>
                  <a:schemeClr val="bg2"/>
                </a:solidFill>
                <a:latin typeface="+mn-ea"/>
              </a:rPr>
              <a:t>코드 </a:t>
            </a:r>
            <a:r>
              <a:rPr lang="ko-KR" altLang="en-US" sz="2000" b="1" kern="0" dirty="0" err="1" smtClean="0">
                <a:ln w="3175">
                  <a:noFill/>
                </a:ln>
                <a:solidFill>
                  <a:schemeClr val="bg2"/>
                </a:solidFill>
                <a:latin typeface="+mn-ea"/>
              </a:rPr>
              <a:t>포팅</a:t>
            </a:r>
            <a:endParaRPr lang="en-US" altLang="ko-KR" sz="2000" b="1" kern="0" dirty="0">
              <a:ln w="3175">
                <a:noFill/>
              </a:ln>
              <a:solidFill>
                <a:schemeClr val="bg2"/>
              </a:solidFill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0846" y="508562"/>
            <a:ext cx="548354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 smtClean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5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847" y="1193907"/>
            <a:ext cx="7215570" cy="39390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691155" y="1216960"/>
            <a:ext cx="7841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bg1"/>
                </a:solidFill>
              </a:rPr>
              <a:t>Batch</a:t>
            </a:r>
            <a:r>
              <a:rPr lang="ko-KR" altLang="en-US" sz="800" dirty="0" smtClean="0">
                <a:solidFill>
                  <a:schemeClr val="bg1"/>
                </a:solidFill>
              </a:rPr>
              <a:t>를 정함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59634" y="1418638"/>
            <a:ext cx="20457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solidFill>
                  <a:schemeClr val="bg1"/>
                </a:solidFill>
              </a:rPr>
              <a:t>이미지 사이즈를 </a:t>
            </a:r>
            <a:r>
              <a:rPr lang="en-US" altLang="ko-KR" sz="800" dirty="0" smtClean="0">
                <a:solidFill>
                  <a:schemeClr val="bg1"/>
                </a:solidFill>
              </a:rPr>
              <a:t>256*256 </a:t>
            </a:r>
            <a:r>
              <a:rPr lang="ko-KR" altLang="en-US" sz="800" dirty="0" smtClean="0">
                <a:solidFill>
                  <a:schemeClr val="bg1"/>
                </a:solidFill>
              </a:rPr>
              <a:t>사이즈로 정함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32612" y="1418638"/>
            <a:ext cx="22092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solidFill>
                  <a:schemeClr val="bg1"/>
                </a:solidFill>
              </a:rPr>
              <a:t>노메이크업</a:t>
            </a:r>
            <a:r>
              <a:rPr lang="ko-KR" altLang="en-US" sz="800" dirty="0" smtClean="0">
                <a:solidFill>
                  <a:schemeClr val="bg1"/>
                </a:solidFill>
              </a:rPr>
              <a:t> 이미지를 </a:t>
            </a:r>
            <a:r>
              <a:rPr lang="en-US" altLang="ko-KR" sz="800" dirty="0" smtClean="0">
                <a:solidFill>
                  <a:schemeClr val="bg1"/>
                </a:solidFill>
              </a:rPr>
              <a:t>cv2.resize</a:t>
            </a:r>
            <a:r>
              <a:rPr lang="ko-KR" altLang="en-US" sz="800" dirty="0" smtClean="0">
                <a:solidFill>
                  <a:schemeClr val="bg1"/>
                </a:solidFill>
              </a:rPr>
              <a:t>로 크기 조절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cxnSp>
        <p:nvCxnSpPr>
          <p:cNvPr id="3" name="직선 화살표 연결선 2"/>
          <p:cNvCxnSpPr/>
          <p:nvPr/>
        </p:nvCxnSpPr>
        <p:spPr>
          <a:xfrm flipH="1">
            <a:off x="2067005" y="1526360"/>
            <a:ext cx="3365607" cy="19486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432611" y="1786482"/>
            <a:ext cx="21515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err="1" smtClean="0">
                <a:solidFill>
                  <a:schemeClr val="bg1"/>
                </a:solidFill>
              </a:rPr>
              <a:t>Np.expand_dims</a:t>
            </a:r>
            <a:r>
              <a:rPr lang="en-US" altLang="ko-KR" sz="800" dirty="0" smtClean="0">
                <a:solidFill>
                  <a:schemeClr val="bg1"/>
                </a:solidFill>
              </a:rPr>
              <a:t>()</a:t>
            </a:r>
            <a:r>
              <a:rPr lang="ko-KR" altLang="en-US" sz="800" dirty="0" smtClean="0">
                <a:solidFill>
                  <a:schemeClr val="bg1"/>
                </a:solidFill>
              </a:rPr>
              <a:t>를 이용하여 차원을 추가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16860" y="2001926"/>
            <a:ext cx="181171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err="1" smtClean="0">
                <a:solidFill>
                  <a:schemeClr val="bg1"/>
                </a:solidFill>
              </a:rPr>
              <a:t>Glob.glob</a:t>
            </a:r>
            <a:r>
              <a:rPr lang="en-US" altLang="ko-KR" sz="700" dirty="0" smtClean="0">
                <a:solidFill>
                  <a:schemeClr val="bg1"/>
                </a:solidFill>
              </a:rPr>
              <a:t>()</a:t>
            </a:r>
            <a:r>
              <a:rPr lang="ko-KR" altLang="en-US" sz="700" dirty="0" smtClean="0">
                <a:solidFill>
                  <a:schemeClr val="bg1"/>
                </a:solidFill>
              </a:rPr>
              <a:t>을 이용하여 파일목록 가져옴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15904" y="2201981"/>
            <a:ext cx="117051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smtClean="0">
                <a:solidFill>
                  <a:schemeClr val="bg1"/>
                </a:solidFill>
              </a:rPr>
              <a:t>1</a:t>
            </a:r>
            <a:r>
              <a:rPr lang="ko-KR" altLang="en-US" sz="700" dirty="0" smtClean="0">
                <a:solidFill>
                  <a:schemeClr val="bg1"/>
                </a:solidFill>
              </a:rPr>
              <a:t>로 초기화된 배열 생성 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80183" y="2966703"/>
            <a:ext cx="5757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 smtClean="0">
                <a:solidFill>
                  <a:schemeClr val="bg1"/>
                </a:solidFill>
              </a:rPr>
              <a:t>세션 생성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34520" y="3457201"/>
            <a:ext cx="114646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 smtClean="0">
                <a:solidFill>
                  <a:schemeClr val="bg1"/>
                </a:solidFill>
              </a:rPr>
              <a:t>모델의 그래프를 </a:t>
            </a:r>
            <a:r>
              <a:rPr lang="ko-KR" altLang="en-US" sz="700" dirty="0" err="1" smtClean="0">
                <a:solidFill>
                  <a:schemeClr val="bg1"/>
                </a:solidFill>
              </a:rPr>
              <a:t>불러옮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932587" y="3795298"/>
            <a:ext cx="150393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 smtClean="0">
                <a:solidFill>
                  <a:schemeClr val="bg1"/>
                </a:solidFill>
              </a:rPr>
              <a:t>모델의 </a:t>
            </a:r>
            <a:r>
              <a:rPr lang="en-US" altLang="ko-KR" sz="700" dirty="0" smtClean="0">
                <a:solidFill>
                  <a:schemeClr val="bg1"/>
                </a:solidFill>
              </a:rPr>
              <a:t>weights</a:t>
            </a:r>
            <a:r>
              <a:rPr lang="ko-KR" altLang="en-US" sz="700" dirty="0" smtClean="0">
                <a:solidFill>
                  <a:schemeClr val="bg1"/>
                </a:solidFill>
              </a:rPr>
              <a:t>를 </a:t>
            </a:r>
            <a:r>
              <a:rPr lang="en-US" altLang="ko-KR" sz="700" dirty="0" smtClean="0">
                <a:solidFill>
                  <a:schemeClr val="bg1"/>
                </a:solidFill>
              </a:rPr>
              <a:t>restore</a:t>
            </a:r>
            <a:r>
              <a:rPr lang="ko-KR" altLang="en-US" sz="700" dirty="0" smtClean="0">
                <a:solidFill>
                  <a:schemeClr val="bg1"/>
                </a:solidFill>
              </a:rPr>
              <a:t>에 로드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53418" y="4147753"/>
            <a:ext cx="75533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smtClean="0">
                <a:solidFill>
                  <a:schemeClr val="bg1"/>
                </a:solidFill>
              </a:rPr>
              <a:t>그래프에 저장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78632" y="4347808"/>
            <a:ext cx="175560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smtClean="0">
                <a:solidFill>
                  <a:schemeClr val="bg1"/>
                </a:solidFill>
              </a:rPr>
              <a:t>Source </a:t>
            </a:r>
            <a:r>
              <a:rPr lang="ko-KR" altLang="en-US" sz="700" dirty="0" smtClean="0">
                <a:solidFill>
                  <a:schemeClr val="bg1"/>
                </a:solidFill>
              </a:rPr>
              <a:t>메이크업이 된 이미지를 가져옴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78632" y="4537813"/>
            <a:ext cx="206017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smtClean="0">
                <a:solidFill>
                  <a:schemeClr val="bg1"/>
                </a:solidFill>
              </a:rPr>
              <a:t>Reference </a:t>
            </a:r>
            <a:r>
              <a:rPr lang="ko-KR" altLang="en-US" sz="700" dirty="0" smtClean="0">
                <a:solidFill>
                  <a:schemeClr val="bg1"/>
                </a:solidFill>
              </a:rPr>
              <a:t>메이크업</a:t>
            </a:r>
            <a:r>
              <a:rPr lang="ko-KR" altLang="en-US" sz="700" dirty="0">
                <a:solidFill>
                  <a:schemeClr val="bg1"/>
                </a:solidFill>
              </a:rPr>
              <a:t>을</a:t>
            </a:r>
            <a:r>
              <a:rPr lang="ko-KR" altLang="en-US" sz="700" dirty="0" smtClean="0">
                <a:solidFill>
                  <a:schemeClr val="bg1"/>
                </a:solidFill>
              </a:rPr>
              <a:t> </a:t>
            </a:r>
            <a:r>
              <a:rPr lang="ko-KR" altLang="en-US" sz="700" dirty="0" err="1" smtClean="0">
                <a:solidFill>
                  <a:schemeClr val="bg1"/>
                </a:solidFill>
              </a:rPr>
              <a:t>따라할</a:t>
            </a:r>
            <a:r>
              <a:rPr lang="ko-KR" altLang="en-US" sz="700" dirty="0" smtClean="0">
                <a:solidFill>
                  <a:schemeClr val="bg1"/>
                </a:solidFill>
              </a:rPr>
              <a:t> 이미지를 가져옴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195369" y="4737868"/>
            <a:ext cx="161935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smtClean="0">
                <a:solidFill>
                  <a:schemeClr val="bg1"/>
                </a:solidFill>
              </a:rPr>
              <a:t>Generator </a:t>
            </a:r>
            <a:r>
              <a:rPr lang="ko-KR" altLang="en-US" sz="700" dirty="0" smtClean="0">
                <a:solidFill>
                  <a:schemeClr val="bg1"/>
                </a:solidFill>
              </a:rPr>
              <a:t>에서 만든 </a:t>
            </a:r>
            <a:r>
              <a:rPr lang="en-US" altLang="ko-KR" sz="700" dirty="0" smtClean="0">
                <a:solidFill>
                  <a:schemeClr val="bg1"/>
                </a:solidFill>
              </a:rPr>
              <a:t>output </a:t>
            </a:r>
            <a:r>
              <a:rPr lang="ko-KR" altLang="en-US" sz="700" dirty="0" smtClean="0">
                <a:solidFill>
                  <a:schemeClr val="bg1"/>
                </a:solidFill>
              </a:rPr>
              <a:t>이미지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978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7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70846" y="508562"/>
            <a:ext cx="4761766" cy="393138"/>
          </a:xfrm>
          <a:prstGeom prst="roundRect">
            <a:avLst>
              <a:gd name="adj" fmla="val 50000"/>
            </a:avLst>
          </a:prstGeom>
          <a:solidFill>
            <a:srgbClr val="F166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kern="0" dirty="0" smtClean="0">
                <a:ln w="3175">
                  <a:noFill/>
                </a:ln>
                <a:solidFill>
                  <a:schemeClr val="bg2"/>
                </a:solidFill>
                <a:latin typeface="+mn-ea"/>
              </a:rPr>
              <a:t>코드 </a:t>
            </a:r>
            <a:r>
              <a:rPr lang="ko-KR" altLang="en-US" sz="2000" b="1" kern="0" dirty="0" err="1" smtClean="0">
                <a:ln w="3175">
                  <a:noFill/>
                </a:ln>
                <a:solidFill>
                  <a:schemeClr val="bg2"/>
                </a:solidFill>
                <a:latin typeface="+mn-ea"/>
              </a:rPr>
              <a:t>포팅</a:t>
            </a:r>
            <a:endParaRPr lang="en-US" altLang="ko-KR" sz="2000" b="1" kern="0" dirty="0">
              <a:ln w="3175">
                <a:noFill/>
              </a:ln>
              <a:solidFill>
                <a:schemeClr val="bg2"/>
              </a:solidFill>
              <a:latin typeface="+mn-ea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0846" y="508562"/>
            <a:ext cx="548354" cy="39313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F166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 smtClean="0">
                <a:ln w="3175">
                  <a:noFill/>
                </a:ln>
                <a:solidFill>
                  <a:srgbClr val="F16655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5</a:t>
            </a:r>
            <a:endParaRPr lang="en-US" altLang="ko-KR" sz="2000" b="1" kern="0" dirty="0">
              <a:ln w="3175">
                <a:noFill/>
              </a:ln>
              <a:solidFill>
                <a:srgbClr val="F16655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26" y="1471613"/>
            <a:ext cx="11822112" cy="238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716359" y="1959084"/>
            <a:ext cx="183255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smtClean="0">
                <a:solidFill>
                  <a:schemeClr val="bg1"/>
                </a:solidFill>
              </a:rPr>
              <a:t>Makeup </a:t>
            </a:r>
            <a:r>
              <a:rPr lang="ko-KR" altLang="en-US" sz="700" dirty="0" smtClean="0">
                <a:solidFill>
                  <a:schemeClr val="bg1"/>
                </a:solidFill>
              </a:rPr>
              <a:t>이미지를 </a:t>
            </a:r>
            <a:r>
              <a:rPr lang="en-US" altLang="ko-KR" sz="700" dirty="0" smtClean="0">
                <a:solidFill>
                  <a:schemeClr val="bg1"/>
                </a:solidFill>
              </a:rPr>
              <a:t>cv2.resize</a:t>
            </a:r>
            <a:r>
              <a:rPr lang="ko-KR" altLang="en-US" sz="700" dirty="0" smtClean="0">
                <a:solidFill>
                  <a:schemeClr val="bg1"/>
                </a:solidFill>
              </a:rPr>
              <a:t>로 크기 조절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32612" y="2211511"/>
            <a:ext cx="190468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err="1" smtClean="0">
                <a:solidFill>
                  <a:schemeClr val="bg1"/>
                </a:solidFill>
              </a:rPr>
              <a:t>Np.expand_dims</a:t>
            </a:r>
            <a:r>
              <a:rPr lang="en-US" altLang="ko-KR" sz="700" dirty="0" smtClean="0">
                <a:solidFill>
                  <a:schemeClr val="bg1"/>
                </a:solidFill>
              </a:rPr>
              <a:t>()</a:t>
            </a:r>
            <a:r>
              <a:rPr lang="ko-KR" altLang="en-US" sz="700" dirty="0" smtClean="0">
                <a:solidFill>
                  <a:schemeClr val="bg1"/>
                </a:solidFill>
              </a:rPr>
              <a:t>를 이용하여 차원을 추가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38585" y="2412627"/>
            <a:ext cx="195919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 err="1" smtClean="0">
                <a:solidFill>
                  <a:schemeClr val="bg1"/>
                </a:solidFill>
              </a:rPr>
              <a:t>Sess.run</a:t>
            </a:r>
            <a:r>
              <a:rPr lang="en-US" altLang="ko-KR" sz="700" dirty="0" smtClean="0">
                <a:solidFill>
                  <a:schemeClr val="bg1"/>
                </a:solidFill>
              </a:rPr>
              <a:t>() </a:t>
            </a:r>
            <a:r>
              <a:rPr lang="ko-KR" altLang="en-US" sz="700" dirty="0" smtClean="0">
                <a:solidFill>
                  <a:schemeClr val="bg1"/>
                </a:solidFill>
              </a:rPr>
              <a:t>을 통하여 </a:t>
            </a:r>
            <a:r>
              <a:rPr lang="en-US" altLang="ko-KR" sz="700" dirty="0" err="1" smtClean="0">
                <a:solidFill>
                  <a:schemeClr val="bg1"/>
                </a:solidFill>
              </a:rPr>
              <a:t>feed_dict</a:t>
            </a:r>
            <a:r>
              <a:rPr lang="ko-KR" altLang="en-US" sz="700" dirty="0" smtClean="0">
                <a:solidFill>
                  <a:schemeClr val="bg1"/>
                </a:solidFill>
              </a:rPr>
              <a:t>속성으로 실행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47785" y="2626880"/>
            <a:ext cx="66556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 smtClean="0">
                <a:solidFill>
                  <a:schemeClr val="bg1"/>
                </a:solidFill>
              </a:rPr>
              <a:t>정규화 과정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25154" y="3462889"/>
            <a:ext cx="15119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 smtClean="0">
                <a:solidFill>
                  <a:schemeClr val="bg1"/>
                </a:solidFill>
              </a:rPr>
              <a:t>결과를 </a:t>
            </a:r>
            <a:r>
              <a:rPr lang="en-US" altLang="ko-KR" sz="700" dirty="0" smtClean="0">
                <a:solidFill>
                  <a:schemeClr val="bg1"/>
                </a:solidFill>
              </a:rPr>
              <a:t>result2.jpg </a:t>
            </a:r>
            <a:r>
              <a:rPr lang="ko-KR" altLang="en-US" sz="700" dirty="0" smtClean="0">
                <a:solidFill>
                  <a:schemeClr val="bg1"/>
                </a:solidFill>
              </a:rPr>
              <a:t>형태로 저장함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978" y="4353392"/>
            <a:ext cx="1409700" cy="2219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45023" y="4441756"/>
            <a:ext cx="768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결과</a:t>
            </a:r>
            <a:endParaRPr lang="ko-KR" altLang="en-US"/>
          </a:p>
        </p:txBody>
      </p:sp>
      <p:sp>
        <p:nvSpPr>
          <p:cNvPr id="3" name="오른쪽 화살표 2"/>
          <p:cNvSpPr/>
          <p:nvPr/>
        </p:nvSpPr>
        <p:spPr>
          <a:xfrm>
            <a:off x="3444626" y="4626422"/>
            <a:ext cx="937452" cy="261257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990" y="4537867"/>
            <a:ext cx="6094306" cy="18503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137106" y="501200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dirty="0" smtClean="0"/>
              <a:t>소스</a:t>
            </a:r>
            <a:endParaRPr lang="en-US" altLang="ko-KR" sz="900" dirty="0" smtClean="0"/>
          </a:p>
          <a:p>
            <a:r>
              <a:rPr lang="ko-KR" altLang="en-US" sz="900" dirty="0" smtClean="0"/>
              <a:t>이미</a:t>
            </a:r>
            <a:r>
              <a:rPr lang="ko-KR" altLang="en-US" sz="900" dirty="0"/>
              <a:t>지</a:t>
            </a:r>
          </a:p>
        </p:txBody>
      </p:sp>
      <p:cxnSp>
        <p:nvCxnSpPr>
          <p:cNvPr id="13" name="꺾인 연결선 12"/>
          <p:cNvCxnSpPr>
            <a:endCxn id="4" idx="2"/>
          </p:cNvCxnSpPr>
          <p:nvPr/>
        </p:nvCxnSpPr>
        <p:spPr>
          <a:xfrm rot="16200000" flipV="1">
            <a:off x="5376730" y="5407172"/>
            <a:ext cx="81717" cy="30048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702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1017</Words>
  <Application>Microsoft Office PowerPoint</Application>
  <PresentationFormat>사용자 지정</PresentationFormat>
  <Paragraphs>140</Paragraphs>
  <Slides>12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박준영</cp:lastModifiedBy>
  <cp:revision>30</cp:revision>
  <dcterms:created xsi:type="dcterms:W3CDTF">2020-01-02T04:34:45Z</dcterms:created>
  <dcterms:modified xsi:type="dcterms:W3CDTF">2020-06-04T07:20:29Z</dcterms:modified>
</cp:coreProperties>
</file>